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256" r:id="rId2"/>
    <p:sldId id="272" r:id="rId3"/>
    <p:sldId id="266" r:id="rId4"/>
    <p:sldId id="264" r:id="rId5"/>
    <p:sldId id="270" r:id="rId6"/>
    <p:sldId id="273" r:id="rId7"/>
    <p:sldId id="274" r:id="rId8"/>
    <p:sldId id="267" r:id="rId9"/>
    <p:sldId id="277" r:id="rId10"/>
    <p:sldId id="280" r:id="rId11"/>
    <p:sldId id="281" r:id="rId12"/>
    <p:sldId id="283" r:id="rId13"/>
    <p:sldId id="271" r:id="rId14"/>
    <p:sldId id="275" r:id="rId15"/>
    <p:sldId id="262" r:id="rId16"/>
    <p:sldId id="265" r:id="rId17"/>
    <p:sldId id="257" r:id="rId18"/>
    <p:sldId id="259" r:id="rId19"/>
    <p:sldId id="260" r:id="rId20"/>
    <p:sldId id="282" r:id="rId21"/>
    <p:sldId id="279" r:id="rId22"/>
    <p:sldId id="261" r:id="rId23"/>
  </p:sldIdLst>
  <p:sldSz cx="12192000" cy="6858000"/>
  <p:notesSz cx="6797675"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0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3" d="100"/>
          <a:sy n="113" d="100"/>
        </p:scale>
        <p:origin x="51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lkosobucki\Documents\Przenosiny\Pulpit_20201210\Prezentacja_20231018.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tx1"/>
              </a:solidFill>
              <a:ln w="25400">
                <a:solidFill>
                  <a:schemeClr val="lt1"/>
                </a:solidFill>
              </a:ln>
              <a:effectLst>
                <a:outerShdw blurRad="50800" dist="50800" dir="5400000" algn="ctr" rotWithShape="0">
                  <a:schemeClr val="tx1"/>
                </a:outerShdw>
              </a:effectLst>
              <a:sp3d contourW="25400">
                <a:contourClr>
                  <a:schemeClr val="lt1"/>
                </a:contourClr>
              </a:sp3d>
            </c:spPr>
            <c:extLst>
              <c:ext xmlns:c16="http://schemas.microsoft.com/office/drawing/2014/chart" uri="{C3380CC4-5D6E-409C-BE32-E72D297353CC}">
                <c16:uniqueId val="{00000001-2EFC-0142-96A2-2CC736134B4C}"/>
              </c:ext>
            </c:extLst>
          </c:dPt>
          <c:dPt>
            <c:idx val="1"/>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3-2EFC-0142-96A2-2CC736134B4C}"/>
              </c:ext>
            </c:extLst>
          </c:dPt>
          <c:dPt>
            <c:idx val="2"/>
            <c:bubble3D val="0"/>
            <c:spPr>
              <a:solidFill>
                <a:schemeClr val="accent4">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2EFC-0142-96A2-2CC736134B4C}"/>
              </c:ext>
            </c:extLst>
          </c:dPt>
          <c:dPt>
            <c:idx val="3"/>
            <c:bubble3D val="0"/>
            <c:spPr>
              <a:solidFill>
                <a:schemeClr val="accent6">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2EFC-0142-96A2-2CC736134B4C}"/>
              </c:ext>
            </c:extLst>
          </c:dPt>
          <c:dPt>
            <c:idx val="4"/>
            <c:bubble3D val="0"/>
            <c:spPr>
              <a:solidFill>
                <a:schemeClr val="accent5">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2EFC-0142-96A2-2CC736134B4C}"/>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pl-PL"/>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Arkusz1!$A$1:$A$5</c:f>
              <c:strCache>
                <c:ptCount val="5"/>
                <c:pt idx="0">
                  <c:v>Autobusy ON</c:v>
                </c:pt>
                <c:pt idx="1">
                  <c:v>Autobusy elektryczne</c:v>
                </c:pt>
                <c:pt idx="2">
                  <c:v>Autobusy CNG</c:v>
                </c:pt>
                <c:pt idx="3">
                  <c:v>Autobusy wodorowe</c:v>
                </c:pt>
                <c:pt idx="4">
                  <c:v>Autobusy hybrydowe</c:v>
                </c:pt>
              </c:strCache>
            </c:strRef>
          </c:cat>
          <c:val>
            <c:numRef>
              <c:f>Arkusz1!$B$1:$B$5</c:f>
              <c:numCache>
                <c:formatCode>General</c:formatCode>
                <c:ptCount val="5"/>
                <c:pt idx="0">
                  <c:v>23</c:v>
                </c:pt>
                <c:pt idx="1">
                  <c:v>23</c:v>
                </c:pt>
                <c:pt idx="2">
                  <c:v>12</c:v>
                </c:pt>
                <c:pt idx="3">
                  <c:v>20</c:v>
                </c:pt>
                <c:pt idx="4">
                  <c:v>12</c:v>
                </c:pt>
              </c:numCache>
            </c:numRef>
          </c:val>
          <c:extLst>
            <c:ext xmlns:c16="http://schemas.microsoft.com/office/drawing/2014/chart" uri="{C3380CC4-5D6E-409C-BE32-E72D297353CC}">
              <c16:uniqueId val="{0000000A-2EFC-0142-96A2-2CC736134B4C}"/>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513F36-D7C4-8A41-BA7D-D275B0CC6DDD}" type="doc">
      <dgm:prSet loTypeId="urn:microsoft.com/office/officeart/2005/8/layout/process5" loCatId="" qsTypeId="urn:microsoft.com/office/officeart/2005/8/quickstyle/simple1" qsCatId="simple" csTypeId="urn:microsoft.com/office/officeart/2005/8/colors/accent1_2" csCatId="accent1" phldr="1"/>
      <dgm:spPr/>
      <dgm:t>
        <a:bodyPr/>
        <a:lstStyle/>
        <a:p>
          <a:endParaRPr lang="pl-PL"/>
        </a:p>
      </dgm:t>
    </dgm:pt>
    <dgm:pt modelId="{C9CF3F8A-2D0B-5340-A840-7786A2564633}">
      <dgm:prSet phldrT="[Tekst]"/>
      <dgm:spPr>
        <a:ln w="76200">
          <a:solidFill>
            <a:schemeClr val="accent4"/>
          </a:solidFill>
        </a:ln>
      </dgm:spPr>
      <dgm:t>
        <a:bodyPr/>
        <a:lstStyle/>
        <a:p>
          <a:r>
            <a:rPr lang="pl-PL" dirty="0"/>
            <a:t>Decyzja o zakupie pojazdów z dofinansowaniem</a:t>
          </a:r>
        </a:p>
      </dgm:t>
    </dgm:pt>
    <dgm:pt modelId="{432568E4-3EFF-1140-B495-0939E687346A}" type="parTrans" cxnId="{823AF709-45CA-B940-B313-D4566BE31DA1}">
      <dgm:prSet/>
      <dgm:spPr/>
      <dgm:t>
        <a:bodyPr/>
        <a:lstStyle/>
        <a:p>
          <a:endParaRPr lang="pl-PL"/>
        </a:p>
      </dgm:t>
    </dgm:pt>
    <dgm:pt modelId="{A98493A1-45C3-394C-8283-EBF03E604105}" type="sibTrans" cxnId="{823AF709-45CA-B940-B313-D4566BE31DA1}">
      <dgm:prSet/>
      <dgm:spPr/>
      <dgm:t>
        <a:bodyPr/>
        <a:lstStyle/>
        <a:p>
          <a:endParaRPr lang="pl-PL"/>
        </a:p>
      </dgm:t>
    </dgm:pt>
    <dgm:pt modelId="{66743B37-C913-2549-B427-BB3CAE2DA461}">
      <dgm:prSet phldrT="[Tekst]"/>
      <dgm:spPr>
        <a:ln w="76200">
          <a:solidFill>
            <a:schemeClr val="accent4"/>
          </a:solidFill>
        </a:ln>
      </dgm:spPr>
      <dgm:t>
        <a:bodyPr/>
        <a:lstStyle/>
        <a:p>
          <a:r>
            <a:rPr lang="pl-PL" dirty="0"/>
            <a:t>Decyzja o powołaniu podmiotu wewnętrznego i  powierzeniu mu 50% rynku przewozów</a:t>
          </a:r>
        </a:p>
      </dgm:t>
    </dgm:pt>
    <dgm:pt modelId="{7137449A-240C-6046-B4A9-34826976FDC6}" type="parTrans" cxnId="{64335C3C-D2FF-0945-87A6-4E5A3445D029}">
      <dgm:prSet/>
      <dgm:spPr/>
      <dgm:t>
        <a:bodyPr/>
        <a:lstStyle/>
        <a:p>
          <a:endParaRPr lang="pl-PL"/>
        </a:p>
      </dgm:t>
    </dgm:pt>
    <dgm:pt modelId="{B0F21F10-594A-A34D-8EE7-76937DC2BC3E}" type="sibTrans" cxnId="{64335C3C-D2FF-0945-87A6-4E5A3445D029}">
      <dgm:prSet/>
      <dgm:spPr/>
      <dgm:t>
        <a:bodyPr/>
        <a:lstStyle/>
        <a:p>
          <a:endParaRPr lang="pl-PL"/>
        </a:p>
      </dgm:t>
    </dgm:pt>
    <dgm:pt modelId="{D75179FD-D609-2742-873A-71AC915A2D56}">
      <dgm:prSet phldrT="[Tekst]"/>
      <dgm:spPr/>
      <dgm:t>
        <a:bodyPr/>
        <a:lstStyle/>
        <a:p>
          <a:r>
            <a:rPr lang="pl-PL" dirty="0"/>
            <a:t>Decyzja o przekazaniu pojazdów do Spółki</a:t>
          </a:r>
        </a:p>
      </dgm:t>
    </dgm:pt>
    <dgm:pt modelId="{C857F5AA-91C0-7843-8978-A462C8E0D539}" type="parTrans" cxnId="{4D6425C3-1974-0C4C-9A85-4A91859E1A9C}">
      <dgm:prSet/>
      <dgm:spPr/>
      <dgm:t>
        <a:bodyPr/>
        <a:lstStyle/>
        <a:p>
          <a:endParaRPr lang="pl-PL"/>
        </a:p>
      </dgm:t>
    </dgm:pt>
    <dgm:pt modelId="{BB73796A-1F7E-084E-BAB4-20346A0AF7C2}" type="sibTrans" cxnId="{4D6425C3-1974-0C4C-9A85-4A91859E1A9C}">
      <dgm:prSet/>
      <dgm:spPr/>
      <dgm:t>
        <a:bodyPr/>
        <a:lstStyle/>
        <a:p>
          <a:endParaRPr lang="pl-PL"/>
        </a:p>
      </dgm:t>
    </dgm:pt>
    <dgm:pt modelId="{3DDE9BF9-0297-974F-94CE-CBDCAA3D4C21}">
      <dgm:prSet phldrT="[Tekst]"/>
      <dgm:spPr/>
      <dgm:t>
        <a:bodyPr/>
        <a:lstStyle/>
        <a:p>
          <a:r>
            <a:rPr lang="pl-PL" dirty="0"/>
            <a:t>Podpisanie umowy z NFOŚ</a:t>
          </a:r>
        </a:p>
      </dgm:t>
    </dgm:pt>
    <dgm:pt modelId="{8EB3E722-281E-2544-8C94-865AC7768C4A}" type="parTrans" cxnId="{99F9724B-8C4E-6643-BAFA-F17F59B67FE0}">
      <dgm:prSet/>
      <dgm:spPr/>
      <dgm:t>
        <a:bodyPr/>
        <a:lstStyle/>
        <a:p>
          <a:endParaRPr lang="pl-PL"/>
        </a:p>
      </dgm:t>
    </dgm:pt>
    <dgm:pt modelId="{743A520E-B099-DA49-804B-9588B96921E3}" type="sibTrans" cxnId="{99F9724B-8C4E-6643-BAFA-F17F59B67FE0}">
      <dgm:prSet/>
      <dgm:spPr/>
      <dgm:t>
        <a:bodyPr/>
        <a:lstStyle/>
        <a:p>
          <a:endParaRPr lang="pl-PL"/>
        </a:p>
      </dgm:t>
    </dgm:pt>
    <dgm:pt modelId="{193AF98A-360D-154C-AB19-12FFACDC6D8A}">
      <dgm:prSet phldrT="[Tekst]"/>
      <dgm:spPr/>
      <dgm:t>
        <a:bodyPr/>
        <a:lstStyle/>
        <a:p>
          <a:r>
            <a:rPr lang="pl-PL" dirty="0"/>
            <a:t>Ogłoszenie przetargu na autobusy wodorowe i podpisanie umowy</a:t>
          </a:r>
        </a:p>
      </dgm:t>
    </dgm:pt>
    <dgm:pt modelId="{E0A4EEEE-B535-DB40-BE99-143244F41135}" type="parTrans" cxnId="{A5BFA776-A678-6846-8EAF-9BF64BDC2A34}">
      <dgm:prSet/>
      <dgm:spPr/>
      <dgm:t>
        <a:bodyPr/>
        <a:lstStyle/>
        <a:p>
          <a:endParaRPr lang="pl-PL"/>
        </a:p>
      </dgm:t>
    </dgm:pt>
    <dgm:pt modelId="{475FAAA5-8D87-C849-AA12-BBB23E19F0AF}" type="sibTrans" cxnId="{A5BFA776-A678-6846-8EAF-9BF64BDC2A34}">
      <dgm:prSet/>
      <dgm:spPr/>
      <dgm:t>
        <a:bodyPr/>
        <a:lstStyle/>
        <a:p>
          <a:endParaRPr lang="pl-PL"/>
        </a:p>
      </dgm:t>
    </dgm:pt>
    <dgm:pt modelId="{3089892D-A411-0341-AD2B-F041F1738CED}" type="pres">
      <dgm:prSet presAssocID="{7D513F36-D7C4-8A41-BA7D-D275B0CC6DDD}" presName="diagram" presStyleCnt="0">
        <dgm:presLayoutVars>
          <dgm:dir/>
          <dgm:resizeHandles val="exact"/>
        </dgm:presLayoutVars>
      </dgm:prSet>
      <dgm:spPr/>
    </dgm:pt>
    <dgm:pt modelId="{AFBDFBDA-A4A2-B64F-9C1C-9443EC479668}" type="pres">
      <dgm:prSet presAssocID="{C9CF3F8A-2D0B-5340-A840-7786A2564633}" presName="node" presStyleLbl="node1" presStyleIdx="0" presStyleCnt="5">
        <dgm:presLayoutVars>
          <dgm:bulletEnabled val="1"/>
        </dgm:presLayoutVars>
      </dgm:prSet>
      <dgm:spPr/>
    </dgm:pt>
    <dgm:pt modelId="{54A66900-BC19-B145-AD2E-4C78E1A45450}" type="pres">
      <dgm:prSet presAssocID="{A98493A1-45C3-394C-8283-EBF03E604105}" presName="sibTrans" presStyleLbl="sibTrans2D1" presStyleIdx="0" presStyleCnt="4"/>
      <dgm:spPr/>
    </dgm:pt>
    <dgm:pt modelId="{6FCC7921-372B-B84F-A4E5-0A045AEC5B81}" type="pres">
      <dgm:prSet presAssocID="{A98493A1-45C3-394C-8283-EBF03E604105}" presName="connectorText" presStyleLbl="sibTrans2D1" presStyleIdx="0" presStyleCnt="4"/>
      <dgm:spPr/>
    </dgm:pt>
    <dgm:pt modelId="{BA5EA900-B7B4-E64B-919E-8199465A5CA3}" type="pres">
      <dgm:prSet presAssocID="{66743B37-C913-2549-B427-BB3CAE2DA461}" presName="node" presStyleLbl="node1" presStyleIdx="1" presStyleCnt="5">
        <dgm:presLayoutVars>
          <dgm:bulletEnabled val="1"/>
        </dgm:presLayoutVars>
      </dgm:prSet>
      <dgm:spPr/>
    </dgm:pt>
    <dgm:pt modelId="{DFACBD9F-0E7C-A94C-94DB-53779247FF16}" type="pres">
      <dgm:prSet presAssocID="{B0F21F10-594A-A34D-8EE7-76937DC2BC3E}" presName="sibTrans" presStyleLbl="sibTrans2D1" presStyleIdx="1" presStyleCnt="4"/>
      <dgm:spPr/>
    </dgm:pt>
    <dgm:pt modelId="{46CA79AF-0560-764D-82E8-7370F5C25C49}" type="pres">
      <dgm:prSet presAssocID="{B0F21F10-594A-A34D-8EE7-76937DC2BC3E}" presName="connectorText" presStyleLbl="sibTrans2D1" presStyleIdx="1" presStyleCnt="4"/>
      <dgm:spPr/>
    </dgm:pt>
    <dgm:pt modelId="{DECAADA8-1497-C241-8272-3703A7E9A676}" type="pres">
      <dgm:prSet presAssocID="{D75179FD-D609-2742-873A-71AC915A2D56}" presName="node" presStyleLbl="node1" presStyleIdx="2" presStyleCnt="5">
        <dgm:presLayoutVars>
          <dgm:bulletEnabled val="1"/>
        </dgm:presLayoutVars>
      </dgm:prSet>
      <dgm:spPr/>
    </dgm:pt>
    <dgm:pt modelId="{9B4C7B8E-8B8C-754A-8339-41C76EE45F82}" type="pres">
      <dgm:prSet presAssocID="{BB73796A-1F7E-084E-BAB4-20346A0AF7C2}" presName="sibTrans" presStyleLbl="sibTrans2D1" presStyleIdx="2" presStyleCnt="4"/>
      <dgm:spPr/>
    </dgm:pt>
    <dgm:pt modelId="{03D14D87-C595-1A4A-A933-0051A0C368B5}" type="pres">
      <dgm:prSet presAssocID="{BB73796A-1F7E-084E-BAB4-20346A0AF7C2}" presName="connectorText" presStyleLbl="sibTrans2D1" presStyleIdx="2" presStyleCnt="4"/>
      <dgm:spPr/>
    </dgm:pt>
    <dgm:pt modelId="{CBE489BA-BEED-A544-9F08-1A8DCC446164}" type="pres">
      <dgm:prSet presAssocID="{3DDE9BF9-0297-974F-94CE-CBDCAA3D4C21}" presName="node" presStyleLbl="node1" presStyleIdx="3" presStyleCnt="5">
        <dgm:presLayoutVars>
          <dgm:bulletEnabled val="1"/>
        </dgm:presLayoutVars>
      </dgm:prSet>
      <dgm:spPr/>
    </dgm:pt>
    <dgm:pt modelId="{09EC9249-6C14-9C4D-88B3-EB5C9C503914}" type="pres">
      <dgm:prSet presAssocID="{743A520E-B099-DA49-804B-9588B96921E3}" presName="sibTrans" presStyleLbl="sibTrans2D1" presStyleIdx="3" presStyleCnt="4"/>
      <dgm:spPr/>
    </dgm:pt>
    <dgm:pt modelId="{108C7A21-4B98-734B-B5C4-7CA048951405}" type="pres">
      <dgm:prSet presAssocID="{743A520E-B099-DA49-804B-9588B96921E3}" presName="connectorText" presStyleLbl="sibTrans2D1" presStyleIdx="3" presStyleCnt="4"/>
      <dgm:spPr/>
    </dgm:pt>
    <dgm:pt modelId="{6239B1C4-7235-614B-A4A1-85C4A27135DB}" type="pres">
      <dgm:prSet presAssocID="{193AF98A-360D-154C-AB19-12FFACDC6D8A}" presName="node" presStyleLbl="node1" presStyleIdx="4" presStyleCnt="5">
        <dgm:presLayoutVars>
          <dgm:bulletEnabled val="1"/>
        </dgm:presLayoutVars>
      </dgm:prSet>
      <dgm:spPr/>
    </dgm:pt>
  </dgm:ptLst>
  <dgm:cxnLst>
    <dgm:cxn modelId="{823AF709-45CA-B940-B313-D4566BE31DA1}" srcId="{7D513F36-D7C4-8A41-BA7D-D275B0CC6DDD}" destId="{C9CF3F8A-2D0B-5340-A840-7786A2564633}" srcOrd="0" destOrd="0" parTransId="{432568E4-3EFF-1140-B495-0939E687346A}" sibTransId="{A98493A1-45C3-394C-8283-EBF03E604105}"/>
    <dgm:cxn modelId="{4295BC19-13B3-0C45-A685-80DD9192866E}" type="presOf" srcId="{66743B37-C913-2549-B427-BB3CAE2DA461}" destId="{BA5EA900-B7B4-E64B-919E-8199465A5CA3}" srcOrd="0" destOrd="0" presId="urn:microsoft.com/office/officeart/2005/8/layout/process5"/>
    <dgm:cxn modelId="{FD340521-1443-A143-B3E0-3D5CFF46EC3E}" type="presOf" srcId="{BB73796A-1F7E-084E-BAB4-20346A0AF7C2}" destId="{9B4C7B8E-8B8C-754A-8339-41C76EE45F82}" srcOrd="0" destOrd="0" presId="urn:microsoft.com/office/officeart/2005/8/layout/process5"/>
    <dgm:cxn modelId="{9CB0F43A-12E2-0941-AFE5-8C2C4C65C9A4}" type="presOf" srcId="{D75179FD-D609-2742-873A-71AC915A2D56}" destId="{DECAADA8-1497-C241-8272-3703A7E9A676}" srcOrd="0" destOrd="0" presId="urn:microsoft.com/office/officeart/2005/8/layout/process5"/>
    <dgm:cxn modelId="{3D3E9C3B-11FE-B64F-A733-55BE28F7093A}" type="presOf" srcId="{B0F21F10-594A-A34D-8EE7-76937DC2BC3E}" destId="{46CA79AF-0560-764D-82E8-7370F5C25C49}" srcOrd="1" destOrd="0" presId="urn:microsoft.com/office/officeart/2005/8/layout/process5"/>
    <dgm:cxn modelId="{64335C3C-D2FF-0945-87A6-4E5A3445D029}" srcId="{7D513F36-D7C4-8A41-BA7D-D275B0CC6DDD}" destId="{66743B37-C913-2549-B427-BB3CAE2DA461}" srcOrd="1" destOrd="0" parTransId="{7137449A-240C-6046-B4A9-34826976FDC6}" sibTransId="{B0F21F10-594A-A34D-8EE7-76937DC2BC3E}"/>
    <dgm:cxn modelId="{3E9EE05B-86F3-D249-B127-FC43D52336A7}" type="presOf" srcId="{743A520E-B099-DA49-804B-9588B96921E3}" destId="{108C7A21-4B98-734B-B5C4-7CA048951405}" srcOrd="1" destOrd="0" presId="urn:microsoft.com/office/officeart/2005/8/layout/process5"/>
    <dgm:cxn modelId="{5336F949-60F1-3547-B021-DA47A7E50575}" type="presOf" srcId="{BB73796A-1F7E-084E-BAB4-20346A0AF7C2}" destId="{03D14D87-C595-1A4A-A933-0051A0C368B5}" srcOrd="1" destOrd="0" presId="urn:microsoft.com/office/officeart/2005/8/layout/process5"/>
    <dgm:cxn modelId="{99F9724B-8C4E-6643-BAFA-F17F59B67FE0}" srcId="{7D513F36-D7C4-8A41-BA7D-D275B0CC6DDD}" destId="{3DDE9BF9-0297-974F-94CE-CBDCAA3D4C21}" srcOrd="3" destOrd="0" parTransId="{8EB3E722-281E-2544-8C94-865AC7768C4A}" sibTransId="{743A520E-B099-DA49-804B-9588B96921E3}"/>
    <dgm:cxn modelId="{A5BFA776-A678-6846-8EAF-9BF64BDC2A34}" srcId="{7D513F36-D7C4-8A41-BA7D-D275B0CC6DDD}" destId="{193AF98A-360D-154C-AB19-12FFACDC6D8A}" srcOrd="4" destOrd="0" parTransId="{E0A4EEEE-B535-DB40-BE99-143244F41135}" sibTransId="{475FAAA5-8D87-C849-AA12-BBB23E19F0AF}"/>
    <dgm:cxn modelId="{D910CF7B-C2CF-3945-99A8-D409A3FD8CF8}" type="presOf" srcId="{7D513F36-D7C4-8A41-BA7D-D275B0CC6DDD}" destId="{3089892D-A411-0341-AD2B-F041F1738CED}" srcOrd="0" destOrd="0" presId="urn:microsoft.com/office/officeart/2005/8/layout/process5"/>
    <dgm:cxn modelId="{2DDDE382-B779-A848-AA2A-7FA41149352F}" type="presOf" srcId="{A98493A1-45C3-394C-8283-EBF03E604105}" destId="{6FCC7921-372B-B84F-A4E5-0A045AEC5B81}" srcOrd="1" destOrd="0" presId="urn:microsoft.com/office/officeart/2005/8/layout/process5"/>
    <dgm:cxn modelId="{C3BE9B84-CE59-654E-8D00-CF36578A7313}" type="presOf" srcId="{3DDE9BF9-0297-974F-94CE-CBDCAA3D4C21}" destId="{CBE489BA-BEED-A544-9F08-1A8DCC446164}" srcOrd="0" destOrd="0" presId="urn:microsoft.com/office/officeart/2005/8/layout/process5"/>
    <dgm:cxn modelId="{DEE25D9E-80F4-C249-814C-3C971FBA1D3F}" type="presOf" srcId="{193AF98A-360D-154C-AB19-12FFACDC6D8A}" destId="{6239B1C4-7235-614B-A4A1-85C4A27135DB}" srcOrd="0" destOrd="0" presId="urn:microsoft.com/office/officeart/2005/8/layout/process5"/>
    <dgm:cxn modelId="{A8A99AB2-BB90-4042-A28B-82932BC99120}" type="presOf" srcId="{A98493A1-45C3-394C-8283-EBF03E604105}" destId="{54A66900-BC19-B145-AD2E-4C78E1A45450}" srcOrd="0" destOrd="0" presId="urn:microsoft.com/office/officeart/2005/8/layout/process5"/>
    <dgm:cxn modelId="{4D6425C3-1974-0C4C-9A85-4A91859E1A9C}" srcId="{7D513F36-D7C4-8A41-BA7D-D275B0CC6DDD}" destId="{D75179FD-D609-2742-873A-71AC915A2D56}" srcOrd="2" destOrd="0" parTransId="{C857F5AA-91C0-7843-8978-A462C8E0D539}" sibTransId="{BB73796A-1F7E-084E-BAB4-20346A0AF7C2}"/>
    <dgm:cxn modelId="{E28362E3-3C84-4548-B69A-7EB2E333A099}" type="presOf" srcId="{B0F21F10-594A-A34D-8EE7-76937DC2BC3E}" destId="{DFACBD9F-0E7C-A94C-94DB-53779247FF16}" srcOrd="0" destOrd="0" presId="urn:microsoft.com/office/officeart/2005/8/layout/process5"/>
    <dgm:cxn modelId="{815DDEE5-6EF6-7A4E-8E8C-052B190B2C46}" type="presOf" srcId="{C9CF3F8A-2D0B-5340-A840-7786A2564633}" destId="{AFBDFBDA-A4A2-B64F-9C1C-9443EC479668}" srcOrd="0" destOrd="0" presId="urn:microsoft.com/office/officeart/2005/8/layout/process5"/>
    <dgm:cxn modelId="{826912ED-E1F1-4943-9FFD-6877CBE78CD8}" type="presOf" srcId="{743A520E-B099-DA49-804B-9588B96921E3}" destId="{09EC9249-6C14-9C4D-88B3-EB5C9C503914}" srcOrd="0" destOrd="0" presId="urn:microsoft.com/office/officeart/2005/8/layout/process5"/>
    <dgm:cxn modelId="{0342CE44-5B7D-C240-87E8-2296C2BC592C}" type="presParOf" srcId="{3089892D-A411-0341-AD2B-F041F1738CED}" destId="{AFBDFBDA-A4A2-B64F-9C1C-9443EC479668}" srcOrd="0" destOrd="0" presId="urn:microsoft.com/office/officeart/2005/8/layout/process5"/>
    <dgm:cxn modelId="{F32F1087-58BC-9148-B426-B5A02945E5A1}" type="presParOf" srcId="{3089892D-A411-0341-AD2B-F041F1738CED}" destId="{54A66900-BC19-B145-AD2E-4C78E1A45450}" srcOrd="1" destOrd="0" presId="urn:microsoft.com/office/officeart/2005/8/layout/process5"/>
    <dgm:cxn modelId="{F0292B82-5797-934C-8E1C-6E4C527C6639}" type="presParOf" srcId="{54A66900-BC19-B145-AD2E-4C78E1A45450}" destId="{6FCC7921-372B-B84F-A4E5-0A045AEC5B81}" srcOrd="0" destOrd="0" presId="urn:microsoft.com/office/officeart/2005/8/layout/process5"/>
    <dgm:cxn modelId="{575F3322-34C1-C842-897D-50530778A4BD}" type="presParOf" srcId="{3089892D-A411-0341-AD2B-F041F1738CED}" destId="{BA5EA900-B7B4-E64B-919E-8199465A5CA3}" srcOrd="2" destOrd="0" presId="urn:microsoft.com/office/officeart/2005/8/layout/process5"/>
    <dgm:cxn modelId="{D80B28DC-10F3-8841-880F-C1B545D8A4F1}" type="presParOf" srcId="{3089892D-A411-0341-AD2B-F041F1738CED}" destId="{DFACBD9F-0E7C-A94C-94DB-53779247FF16}" srcOrd="3" destOrd="0" presId="urn:microsoft.com/office/officeart/2005/8/layout/process5"/>
    <dgm:cxn modelId="{5F363DD0-C498-CB4D-B845-B345069158F9}" type="presParOf" srcId="{DFACBD9F-0E7C-A94C-94DB-53779247FF16}" destId="{46CA79AF-0560-764D-82E8-7370F5C25C49}" srcOrd="0" destOrd="0" presId="urn:microsoft.com/office/officeart/2005/8/layout/process5"/>
    <dgm:cxn modelId="{36742321-2D94-4E48-9F58-059087DE16C0}" type="presParOf" srcId="{3089892D-A411-0341-AD2B-F041F1738CED}" destId="{DECAADA8-1497-C241-8272-3703A7E9A676}" srcOrd="4" destOrd="0" presId="urn:microsoft.com/office/officeart/2005/8/layout/process5"/>
    <dgm:cxn modelId="{F7224C39-DE37-EE4D-A8AA-FA7D68C63613}" type="presParOf" srcId="{3089892D-A411-0341-AD2B-F041F1738CED}" destId="{9B4C7B8E-8B8C-754A-8339-41C76EE45F82}" srcOrd="5" destOrd="0" presId="urn:microsoft.com/office/officeart/2005/8/layout/process5"/>
    <dgm:cxn modelId="{35CF4B25-0A6F-F145-AC35-FE273A9A148F}" type="presParOf" srcId="{9B4C7B8E-8B8C-754A-8339-41C76EE45F82}" destId="{03D14D87-C595-1A4A-A933-0051A0C368B5}" srcOrd="0" destOrd="0" presId="urn:microsoft.com/office/officeart/2005/8/layout/process5"/>
    <dgm:cxn modelId="{959E0F6C-6D90-8A4A-A7F5-34B36BF9A750}" type="presParOf" srcId="{3089892D-A411-0341-AD2B-F041F1738CED}" destId="{CBE489BA-BEED-A544-9F08-1A8DCC446164}" srcOrd="6" destOrd="0" presId="urn:microsoft.com/office/officeart/2005/8/layout/process5"/>
    <dgm:cxn modelId="{53443018-FC10-1745-BC53-48C42FA7791D}" type="presParOf" srcId="{3089892D-A411-0341-AD2B-F041F1738CED}" destId="{09EC9249-6C14-9C4D-88B3-EB5C9C503914}" srcOrd="7" destOrd="0" presId="urn:microsoft.com/office/officeart/2005/8/layout/process5"/>
    <dgm:cxn modelId="{55FA17DD-D708-A141-A488-ABBDC2304CF9}" type="presParOf" srcId="{09EC9249-6C14-9C4D-88B3-EB5C9C503914}" destId="{108C7A21-4B98-734B-B5C4-7CA048951405}" srcOrd="0" destOrd="0" presId="urn:microsoft.com/office/officeart/2005/8/layout/process5"/>
    <dgm:cxn modelId="{25B78EDC-697A-8F4A-8FBF-A7A61737B2B5}" type="presParOf" srcId="{3089892D-A411-0341-AD2B-F041F1738CED}" destId="{6239B1C4-7235-614B-A4A1-85C4A27135DB}"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F2CCF8-6F2C-E84B-9EDF-2E967DA31B01}"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pl-PL"/>
        </a:p>
      </dgm:t>
    </dgm:pt>
    <dgm:pt modelId="{549F310D-C3AE-AE4B-BDF4-E6924DB58D72}">
      <dgm:prSet phldrT="[Tekst]" custT="1"/>
      <dgm:spPr/>
      <dgm:t>
        <a:bodyPr/>
        <a:lstStyle/>
        <a:p>
          <a:r>
            <a:rPr lang="pl-PL" sz="1200" dirty="0"/>
            <a:t>Miasto Rybnik</a:t>
          </a:r>
        </a:p>
      </dgm:t>
    </dgm:pt>
    <dgm:pt modelId="{7CC0AD38-43E1-924D-92A1-39EFD7FA61E1}" type="parTrans" cxnId="{CB301F9C-3ACA-0441-BD7D-A3DF3BFFA2DD}">
      <dgm:prSet/>
      <dgm:spPr/>
      <dgm:t>
        <a:bodyPr/>
        <a:lstStyle/>
        <a:p>
          <a:endParaRPr lang="pl-PL" sz="1200"/>
        </a:p>
      </dgm:t>
    </dgm:pt>
    <dgm:pt modelId="{AAB69AC0-FC94-B74A-BC7C-FFFC5E238638}" type="sibTrans" cxnId="{CB301F9C-3ACA-0441-BD7D-A3DF3BFFA2DD}">
      <dgm:prSet/>
      <dgm:spPr/>
      <dgm:t>
        <a:bodyPr/>
        <a:lstStyle/>
        <a:p>
          <a:endParaRPr lang="pl-PL" sz="1200"/>
        </a:p>
      </dgm:t>
    </dgm:pt>
    <dgm:pt modelId="{488DE519-E14B-EF48-A4AE-E39C1F4899EA}">
      <dgm:prSet phldrT="[Tekst]" custT="1"/>
      <dgm:spPr/>
      <dgm:t>
        <a:bodyPr/>
        <a:lstStyle/>
        <a:p>
          <a:r>
            <a:rPr lang="pl-PL" sz="1200" dirty="0"/>
            <a:t>Prywatni przewoźnicy</a:t>
          </a:r>
        </a:p>
      </dgm:t>
    </dgm:pt>
    <dgm:pt modelId="{31E8B9BF-92CF-7449-8BE1-0245D796A05E}" type="parTrans" cxnId="{974DB5BE-54C8-664A-8920-5FA5CBBF7867}">
      <dgm:prSet/>
      <dgm:spPr/>
      <dgm:t>
        <a:bodyPr/>
        <a:lstStyle/>
        <a:p>
          <a:endParaRPr lang="pl-PL" sz="1200"/>
        </a:p>
      </dgm:t>
    </dgm:pt>
    <dgm:pt modelId="{D46C411D-EA7C-894A-B6E0-74E2E277740B}" type="sibTrans" cxnId="{974DB5BE-54C8-664A-8920-5FA5CBBF7867}">
      <dgm:prSet/>
      <dgm:spPr/>
      <dgm:t>
        <a:bodyPr/>
        <a:lstStyle/>
        <a:p>
          <a:endParaRPr lang="pl-PL" sz="1200"/>
        </a:p>
      </dgm:t>
    </dgm:pt>
    <dgm:pt modelId="{276A185C-C7AE-2C47-8DD1-70A5D5ABBD17}">
      <dgm:prSet phldrT="[Tekst]" custT="1"/>
      <dgm:spPr>
        <a:ln w="38100">
          <a:solidFill>
            <a:schemeClr val="accent4"/>
          </a:solidFill>
        </a:ln>
      </dgm:spPr>
      <dgm:t>
        <a:bodyPr/>
        <a:lstStyle/>
        <a:p>
          <a:r>
            <a:rPr lang="pl-PL" sz="1200" dirty="0"/>
            <a:t>Podmiot wewnętrzny</a:t>
          </a:r>
        </a:p>
      </dgm:t>
    </dgm:pt>
    <dgm:pt modelId="{777FA210-12F4-C34A-BA9C-804FDC5C525E}" type="parTrans" cxnId="{E9B48972-1376-2045-8B5D-25E55C8085FA}">
      <dgm:prSet/>
      <dgm:spPr/>
      <dgm:t>
        <a:bodyPr/>
        <a:lstStyle/>
        <a:p>
          <a:endParaRPr lang="pl-PL" sz="1200"/>
        </a:p>
      </dgm:t>
    </dgm:pt>
    <dgm:pt modelId="{3A33D4AA-F00A-2F48-924A-36853396D6A6}" type="sibTrans" cxnId="{E9B48972-1376-2045-8B5D-25E55C8085FA}">
      <dgm:prSet/>
      <dgm:spPr/>
      <dgm:t>
        <a:bodyPr/>
        <a:lstStyle/>
        <a:p>
          <a:endParaRPr lang="pl-PL" sz="1200"/>
        </a:p>
      </dgm:t>
    </dgm:pt>
    <dgm:pt modelId="{D7D8AA2D-61E0-5A49-923D-D977D4D800BB}">
      <dgm:prSet custT="1"/>
      <dgm:spPr/>
      <dgm:t>
        <a:bodyPr/>
        <a:lstStyle/>
        <a:p>
          <a:r>
            <a:rPr lang="pl-PL" sz="1200" dirty="0"/>
            <a:t>23 autobusy elektryczne</a:t>
          </a:r>
        </a:p>
      </dgm:t>
    </dgm:pt>
    <dgm:pt modelId="{2F3B3591-B574-1E4E-92DB-C02F3F5B2B33}" type="parTrans" cxnId="{0AED9B9C-BEA9-1D4A-84F2-4B397ABB5B68}">
      <dgm:prSet/>
      <dgm:spPr/>
      <dgm:t>
        <a:bodyPr/>
        <a:lstStyle/>
        <a:p>
          <a:endParaRPr lang="pl-PL" sz="1200"/>
        </a:p>
      </dgm:t>
    </dgm:pt>
    <dgm:pt modelId="{B5DB1695-04B6-3549-8AD4-E780D4C6A2B2}" type="sibTrans" cxnId="{0AED9B9C-BEA9-1D4A-84F2-4B397ABB5B68}">
      <dgm:prSet/>
      <dgm:spPr/>
      <dgm:t>
        <a:bodyPr/>
        <a:lstStyle/>
        <a:p>
          <a:endParaRPr lang="pl-PL" sz="1200"/>
        </a:p>
      </dgm:t>
    </dgm:pt>
    <dgm:pt modelId="{AEA1C4BF-1D6B-3F4E-86E1-BC24E64D0DD6}">
      <dgm:prSet custT="1"/>
      <dgm:spPr/>
      <dgm:t>
        <a:bodyPr/>
        <a:lstStyle/>
        <a:p>
          <a:r>
            <a:rPr lang="pl-PL" sz="1200" dirty="0"/>
            <a:t>12 autobusów CNG</a:t>
          </a:r>
        </a:p>
      </dgm:t>
    </dgm:pt>
    <dgm:pt modelId="{51F2FFC0-ACA1-5E46-8EEB-0F483CD9AE92}" type="parTrans" cxnId="{46B3BB38-D5C1-2E4E-959A-DE2693EAB2CB}">
      <dgm:prSet/>
      <dgm:spPr/>
      <dgm:t>
        <a:bodyPr/>
        <a:lstStyle/>
        <a:p>
          <a:endParaRPr lang="pl-PL" sz="1200"/>
        </a:p>
      </dgm:t>
    </dgm:pt>
    <dgm:pt modelId="{A40411B3-0C23-6441-AA35-74FC3904C3AA}" type="sibTrans" cxnId="{46B3BB38-D5C1-2E4E-959A-DE2693EAB2CB}">
      <dgm:prSet/>
      <dgm:spPr/>
      <dgm:t>
        <a:bodyPr/>
        <a:lstStyle/>
        <a:p>
          <a:endParaRPr lang="pl-PL" sz="1200"/>
        </a:p>
      </dgm:t>
    </dgm:pt>
    <dgm:pt modelId="{EC24A543-104A-F240-AA24-4703A95A142F}">
      <dgm:prSet custT="1"/>
      <dgm:spPr/>
      <dgm:t>
        <a:bodyPr/>
        <a:lstStyle/>
        <a:p>
          <a:r>
            <a:rPr lang="pl-PL" sz="1200" dirty="0"/>
            <a:t>Autobusy ON</a:t>
          </a:r>
        </a:p>
      </dgm:t>
    </dgm:pt>
    <dgm:pt modelId="{4E8E08C8-3B77-1C48-ABBE-E34035D531EF}" type="parTrans" cxnId="{2992DF0D-82FB-4644-8323-B597F32A3F8D}">
      <dgm:prSet/>
      <dgm:spPr/>
      <dgm:t>
        <a:bodyPr/>
        <a:lstStyle/>
        <a:p>
          <a:endParaRPr lang="pl-PL" sz="1200"/>
        </a:p>
      </dgm:t>
    </dgm:pt>
    <dgm:pt modelId="{E4720A7A-A51A-4745-98F0-93EADA486F7B}" type="sibTrans" cxnId="{2992DF0D-82FB-4644-8323-B597F32A3F8D}">
      <dgm:prSet/>
      <dgm:spPr/>
      <dgm:t>
        <a:bodyPr/>
        <a:lstStyle/>
        <a:p>
          <a:endParaRPr lang="pl-PL" sz="1200"/>
        </a:p>
      </dgm:t>
    </dgm:pt>
    <dgm:pt modelId="{2DD9DB87-1BBB-6D4C-9535-AC473B1B9230}">
      <dgm:prSet custT="1"/>
      <dgm:spPr>
        <a:ln w="38100">
          <a:solidFill>
            <a:schemeClr val="accent4"/>
          </a:solidFill>
        </a:ln>
      </dgm:spPr>
      <dgm:t>
        <a:bodyPr/>
        <a:lstStyle/>
        <a:p>
          <a:r>
            <a:rPr lang="pl-PL" sz="1200" dirty="0"/>
            <a:t>12 autobusów hybrydowych</a:t>
          </a:r>
        </a:p>
      </dgm:t>
    </dgm:pt>
    <dgm:pt modelId="{52A11641-24A0-C34C-84A3-498EAFF3F946}" type="parTrans" cxnId="{79D2BD22-A979-EB46-9A2A-DD33D3A36FF6}">
      <dgm:prSet/>
      <dgm:spPr/>
      <dgm:t>
        <a:bodyPr/>
        <a:lstStyle/>
        <a:p>
          <a:endParaRPr lang="pl-PL" sz="1200"/>
        </a:p>
      </dgm:t>
    </dgm:pt>
    <dgm:pt modelId="{D4F413C5-43DF-E949-B15F-4FD9D6B4FFED}" type="sibTrans" cxnId="{79D2BD22-A979-EB46-9A2A-DD33D3A36FF6}">
      <dgm:prSet/>
      <dgm:spPr/>
      <dgm:t>
        <a:bodyPr/>
        <a:lstStyle/>
        <a:p>
          <a:endParaRPr lang="pl-PL" sz="1200"/>
        </a:p>
      </dgm:t>
    </dgm:pt>
    <dgm:pt modelId="{580E1A74-5F2C-6B4C-8D8D-60CAE18CDB5A}">
      <dgm:prSet custT="1"/>
      <dgm:spPr>
        <a:ln w="38100">
          <a:solidFill>
            <a:schemeClr val="accent4"/>
          </a:solidFill>
        </a:ln>
      </dgm:spPr>
      <dgm:t>
        <a:bodyPr/>
        <a:lstStyle/>
        <a:p>
          <a:r>
            <a:rPr lang="pl-PL" sz="1200" dirty="0"/>
            <a:t>1 autobus ON</a:t>
          </a:r>
        </a:p>
      </dgm:t>
    </dgm:pt>
    <dgm:pt modelId="{B9CDBFE7-85A4-6643-834E-6D44989D3567}" type="parTrans" cxnId="{D4CC7CE1-B2DB-F94F-B150-D4049C2BB78F}">
      <dgm:prSet/>
      <dgm:spPr/>
      <dgm:t>
        <a:bodyPr/>
        <a:lstStyle/>
        <a:p>
          <a:endParaRPr lang="pl-PL" sz="1200"/>
        </a:p>
      </dgm:t>
    </dgm:pt>
    <dgm:pt modelId="{BF24CFE2-CA33-464D-9B3D-456D460FB97E}" type="sibTrans" cxnId="{D4CC7CE1-B2DB-F94F-B150-D4049C2BB78F}">
      <dgm:prSet/>
      <dgm:spPr/>
      <dgm:t>
        <a:bodyPr/>
        <a:lstStyle/>
        <a:p>
          <a:endParaRPr lang="pl-PL" sz="1200"/>
        </a:p>
      </dgm:t>
    </dgm:pt>
    <dgm:pt modelId="{AA788806-03F5-934A-8A48-5FC991F25E5C}">
      <dgm:prSet custT="1"/>
      <dgm:spPr>
        <a:ln w="38100">
          <a:solidFill>
            <a:schemeClr val="accent4"/>
          </a:solidFill>
        </a:ln>
      </dgm:spPr>
      <dgm:t>
        <a:bodyPr/>
        <a:lstStyle/>
        <a:p>
          <a:r>
            <a:rPr lang="pl-PL" sz="1200" dirty="0"/>
            <a:t>20 autobusów wodorowych</a:t>
          </a:r>
        </a:p>
      </dgm:t>
    </dgm:pt>
    <dgm:pt modelId="{504A7713-258F-D248-9296-E3A4D96BA792}" type="parTrans" cxnId="{AA05BA7A-794F-524B-8F0A-BB4CB1FB2556}">
      <dgm:prSet/>
      <dgm:spPr/>
      <dgm:t>
        <a:bodyPr/>
        <a:lstStyle/>
        <a:p>
          <a:endParaRPr lang="pl-PL" sz="1200"/>
        </a:p>
      </dgm:t>
    </dgm:pt>
    <dgm:pt modelId="{879ED988-E87B-974F-AF12-BBAEDD71D360}" type="sibTrans" cxnId="{AA05BA7A-794F-524B-8F0A-BB4CB1FB2556}">
      <dgm:prSet/>
      <dgm:spPr/>
      <dgm:t>
        <a:bodyPr/>
        <a:lstStyle/>
        <a:p>
          <a:endParaRPr lang="pl-PL" sz="1200"/>
        </a:p>
      </dgm:t>
    </dgm:pt>
    <dgm:pt modelId="{1C1EFF2D-5AC7-654E-960C-743D797D157C}">
      <dgm:prSet custT="1"/>
      <dgm:spPr>
        <a:ln w="38100">
          <a:solidFill>
            <a:schemeClr val="accent4"/>
          </a:solidFill>
        </a:ln>
      </dgm:spPr>
      <dgm:t>
        <a:bodyPr/>
        <a:lstStyle/>
        <a:p>
          <a:r>
            <a:rPr lang="pl-PL" sz="1200" dirty="0"/>
            <a:t>14 autobusów wodorowych </a:t>
          </a:r>
        </a:p>
        <a:p>
          <a:r>
            <a:rPr lang="pl-PL" sz="1200" dirty="0"/>
            <a:t>(od 1 października 2024)</a:t>
          </a:r>
        </a:p>
      </dgm:t>
    </dgm:pt>
    <dgm:pt modelId="{00E98D57-8153-064C-993D-D3DA0209F657}" type="parTrans" cxnId="{8CFC2F44-2D6A-2A4D-B2B2-0B90EB48AE68}">
      <dgm:prSet/>
      <dgm:spPr/>
      <dgm:t>
        <a:bodyPr/>
        <a:lstStyle/>
        <a:p>
          <a:endParaRPr lang="pl-PL" sz="1200"/>
        </a:p>
      </dgm:t>
    </dgm:pt>
    <dgm:pt modelId="{9F5FC2F9-F578-6F41-A50E-3D407FD8DF2B}" type="sibTrans" cxnId="{8CFC2F44-2D6A-2A4D-B2B2-0B90EB48AE68}">
      <dgm:prSet/>
      <dgm:spPr/>
      <dgm:t>
        <a:bodyPr/>
        <a:lstStyle/>
        <a:p>
          <a:endParaRPr lang="pl-PL" sz="1200"/>
        </a:p>
      </dgm:t>
    </dgm:pt>
    <dgm:pt modelId="{7640BA03-8D7A-5644-AB24-CD38A7260B88}">
      <dgm:prSet custT="1"/>
      <dgm:spPr>
        <a:ln w="38100">
          <a:solidFill>
            <a:schemeClr val="accent4"/>
          </a:solidFill>
        </a:ln>
      </dgm:spPr>
      <dgm:t>
        <a:bodyPr/>
        <a:lstStyle/>
        <a:p>
          <a:r>
            <a:rPr lang="pl-PL" sz="1200" dirty="0"/>
            <a:t>5 autobusów wodorowych</a:t>
          </a:r>
        </a:p>
        <a:p>
          <a:r>
            <a:rPr lang="pl-PL" sz="1200" dirty="0"/>
            <a:t>(2024 )</a:t>
          </a:r>
        </a:p>
      </dgm:t>
    </dgm:pt>
    <dgm:pt modelId="{4E9BCEAD-4773-284F-9F11-526380A9274D}" type="parTrans" cxnId="{CD190EEA-B81E-854E-8F0B-82604B544501}">
      <dgm:prSet/>
      <dgm:spPr/>
      <dgm:t>
        <a:bodyPr/>
        <a:lstStyle/>
        <a:p>
          <a:endParaRPr lang="pl-PL" sz="1200"/>
        </a:p>
      </dgm:t>
    </dgm:pt>
    <dgm:pt modelId="{B0C0AF26-4B75-3F44-8237-D86C58A04079}" type="sibTrans" cxnId="{CD190EEA-B81E-854E-8F0B-82604B544501}">
      <dgm:prSet/>
      <dgm:spPr/>
      <dgm:t>
        <a:bodyPr/>
        <a:lstStyle/>
        <a:p>
          <a:endParaRPr lang="pl-PL" sz="1200"/>
        </a:p>
      </dgm:t>
    </dgm:pt>
    <dgm:pt modelId="{BFEF994E-7D11-F54D-BB70-8BFE8CBF6D6E}" type="pres">
      <dgm:prSet presAssocID="{84F2CCF8-6F2C-E84B-9EDF-2E967DA31B01}" presName="Name0" presStyleCnt="0">
        <dgm:presLayoutVars>
          <dgm:chPref val="1"/>
          <dgm:dir/>
          <dgm:animOne val="branch"/>
          <dgm:animLvl val="lvl"/>
          <dgm:resizeHandles val="exact"/>
        </dgm:presLayoutVars>
      </dgm:prSet>
      <dgm:spPr/>
    </dgm:pt>
    <dgm:pt modelId="{278CB1BF-FB6D-AB42-A60E-D3D66AE26264}" type="pres">
      <dgm:prSet presAssocID="{549F310D-C3AE-AE4B-BDF4-E6924DB58D72}" presName="root1" presStyleCnt="0"/>
      <dgm:spPr/>
    </dgm:pt>
    <dgm:pt modelId="{FDE2F49D-1837-8041-A85E-D3F88C683D1D}" type="pres">
      <dgm:prSet presAssocID="{549F310D-C3AE-AE4B-BDF4-E6924DB58D72}" presName="LevelOneTextNode" presStyleLbl="node0" presStyleIdx="0" presStyleCnt="1">
        <dgm:presLayoutVars>
          <dgm:chPref val="3"/>
        </dgm:presLayoutVars>
      </dgm:prSet>
      <dgm:spPr/>
    </dgm:pt>
    <dgm:pt modelId="{93645043-336B-444C-91CB-5C078E3034CC}" type="pres">
      <dgm:prSet presAssocID="{549F310D-C3AE-AE4B-BDF4-E6924DB58D72}" presName="level2hierChild" presStyleCnt="0"/>
      <dgm:spPr/>
    </dgm:pt>
    <dgm:pt modelId="{88DB19ED-CC91-B444-90D3-E8D6A3F187AE}" type="pres">
      <dgm:prSet presAssocID="{31E8B9BF-92CF-7449-8BE1-0245D796A05E}" presName="conn2-1" presStyleLbl="parChTrans1D2" presStyleIdx="0" presStyleCnt="2"/>
      <dgm:spPr/>
    </dgm:pt>
    <dgm:pt modelId="{CA6865F3-30B0-7241-A970-D1779699EE49}" type="pres">
      <dgm:prSet presAssocID="{31E8B9BF-92CF-7449-8BE1-0245D796A05E}" presName="connTx" presStyleLbl="parChTrans1D2" presStyleIdx="0" presStyleCnt="2"/>
      <dgm:spPr/>
    </dgm:pt>
    <dgm:pt modelId="{C485E79A-963E-0E49-AB54-E7EAF172FDA1}" type="pres">
      <dgm:prSet presAssocID="{488DE519-E14B-EF48-A4AE-E39C1F4899EA}" presName="root2" presStyleCnt="0"/>
      <dgm:spPr/>
    </dgm:pt>
    <dgm:pt modelId="{1C614DF0-BCFC-6440-AE06-A6705CD87F56}" type="pres">
      <dgm:prSet presAssocID="{488DE519-E14B-EF48-A4AE-E39C1F4899EA}" presName="LevelTwoTextNode" presStyleLbl="node2" presStyleIdx="0" presStyleCnt="2">
        <dgm:presLayoutVars>
          <dgm:chPref val="3"/>
        </dgm:presLayoutVars>
      </dgm:prSet>
      <dgm:spPr/>
    </dgm:pt>
    <dgm:pt modelId="{7886D07C-85F5-8A49-A4A9-73536E9DA8D2}" type="pres">
      <dgm:prSet presAssocID="{488DE519-E14B-EF48-A4AE-E39C1F4899EA}" presName="level3hierChild" presStyleCnt="0"/>
      <dgm:spPr/>
    </dgm:pt>
    <dgm:pt modelId="{218F55EE-4D14-8E44-8699-3E9142CD66B2}" type="pres">
      <dgm:prSet presAssocID="{2F3B3591-B574-1E4E-92DB-C02F3F5B2B33}" presName="conn2-1" presStyleLbl="parChTrans1D3" presStyleIdx="0" presStyleCnt="8"/>
      <dgm:spPr/>
    </dgm:pt>
    <dgm:pt modelId="{EC9D5301-FB55-4946-B857-E4406A2936F0}" type="pres">
      <dgm:prSet presAssocID="{2F3B3591-B574-1E4E-92DB-C02F3F5B2B33}" presName="connTx" presStyleLbl="parChTrans1D3" presStyleIdx="0" presStyleCnt="8"/>
      <dgm:spPr/>
    </dgm:pt>
    <dgm:pt modelId="{2A4B2EFF-B180-E24B-B051-8FC07E0ADC86}" type="pres">
      <dgm:prSet presAssocID="{D7D8AA2D-61E0-5A49-923D-D977D4D800BB}" presName="root2" presStyleCnt="0"/>
      <dgm:spPr/>
    </dgm:pt>
    <dgm:pt modelId="{5D0E37BA-9C11-FD4C-9158-12525315B46B}" type="pres">
      <dgm:prSet presAssocID="{D7D8AA2D-61E0-5A49-923D-D977D4D800BB}" presName="LevelTwoTextNode" presStyleLbl="node3" presStyleIdx="0" presStyleCnt="8">
        <dgm:presLayoutVars>
          <dgm:chPref val="3"/>
        </dgm:presLayoutVars>
      </dgm:prSet>
      <dgm:spPr/>
    </dgm:pt>
    <dgm:pt modelId="{36EA6F14-EFE7-9045-B0BC-D3C64A4C7D2B}" type="pres">
      <dgm:prSet presAssocID="{D7D8AA2D-61E0-5A49-923D-D977D4D800BB}" presName="level3hierChild" presStyleCnt="0"/>
      <dgm:spPr/>
    </dgm:pt>
    <dgm:pt modelId="{436A56F3-FD81-654A-970E-C1698EE58E1A}" type="pres">
      <dgm:prSet presAssocID="{51F2FFC0-ACA1-5E46-8EEB-0F483CD9AE92}" presName="conn2-1" presStyleLbl="parChTrans1D3" presStyleIdx="1" presStyleCnt="8"/>
      <dgm:spPr/>
    </dgm:pt>
    <dgm:pt modelId="{A59F0263-C275-A144-BE13-026B5389607F}" type="pres">
      <dgm:prSet presAssocID="{51F2FFC0-ACA1-5E46-8EEB-0F483CD9AE92}" presName="connTx" presStyleLbl="parChTrans1D3" presStyleIdx="1" presStyleCnt="8"/>
      <dgm:spPr/>
    </dgm:pt>
    <dgm:pt modelId="{0C00BDF8-0149-2C4C-A771-38D916921F44}" type="pres">
      <dgm:prSet presAssocID="{AEA1C4BF-1D6B-3F4E-86E1-BC24E64D0DD6}" presName="root2" presStyleCnt="0"/>
      <dgm:spPr/>
    </dgm:pt>
    <dgm:pt modelId="{C8F743D6-9D2B-E948-8935-6950A8A39740}" type="pres">
      <dgm:prSet presAssocID="{AEA1C4BF-1D6B-3F4E-86E1-BC24E64D0DD6}" presName="LevelTwoTextNode" presStyleLbl="node3" presStyleIdx="1" presStyleCnt="8">
        <dgm:presLayoutVars>
          <dgm:chPref val="3"/>
        </dgm:presLayoutVars>
      </dgm:prSet>
      <dgm:spPr/>
    </dgm:pt>
    <dgm:pt modelId="{6079CC51-777F-FA4F-B4F5-3F7E2F55FEF4}" type="pres">
      <dgm:prSet presAssocID="{AEA1C4BF-1D6B-3F4E-86E1-BC24E64D0DD6}" presName="level3hierChild" presStyleCnt="0"/>
      <dgm:spPr/>
    </dgm:pt>
    <dgm:pt modelId="{8615E7D9-8A8C-A944-A056-EE82B7A6F2BC}" type="pres">
      <dgm:prSet presAssocID="{4E8E08C8-3B77-1C48-ABBE-E34035D531EF}" presName="conn2-1" presStyleLbl="parChTrans1D3" presStyleIdx="2" presStyleCnt="8"/>
      <dgm:spPr/>
    </dgm:pt>
    <dgm:pt modelId="{D04E8CED-8130-0E42-A78D-F5B52A316278}" type="pres">
      <dgm:prSet presAssocID="{4E8E08C8-3B77-1C48-ABBE-E34035D531EF}" presName="connTx" presStyleLbl="parChTrans1D3" presStyleIdx="2" presStyleCnt="8"/>
      <dgm:spPr/>
    </dgm:pt>
    <dgm:pt modelId="{62D104B4-566C-4144-B6E4-29A359EE8DF8}" type="pres">
      <dgm:prSet presAssocID="{EC24A543-104A-F240-AA24-4703A95A142F}" presName="root2" presStyleCnt="0"/>
      <dgm:spPr/>
    </dgm:pt>
    <dgm:pt modelId="{E0EB8AD8-AC23-A94D-BB81-ADD8D09F2027}" type="pres">
      <dgm:prSet presAssocID="{EC24A543-104A-F240-AA24-4703A95A142F}" presName="LevelTwoTextNode" presStyleLbl="node3" presStyleIdx="2" presStyleCnt="8">
        <dgm:presLayoutVars>
          <dgm:chPref val="3"/>
        </dgm:presLayoutVars>
      </dgm:prSet>
      <dgm:spPr/>
    </dgm:pt>
    <dgm:pt modelId="{218A1A9A-536E-124D-9AB0-A4B811AD93AF}" type="pres">
      <dgm:prSet presAssocID="{EC24A543-104A-F240-AA24-4703A95A142F}" presName="level3hierChild" presStyleCnt="0"/>
      <dgm:spPr/>
    </dgm:pt>
    <dgm:pt modelId="{F744D7E3-C4A3-334F-BFC4-9BD9D9113B8B}" type="pres">
      <dgm:prSet presAssocID="{777FA210-12F4-C34A-BA9C-804FDC5C525E}" presName="conn2-1" presStyleLbl="parChTrans1D2" presStyleIdx="1" presStyleCnt="2"/>
      <dgm:spPr/>
    </dgm:pt>
    <dgm:pt modelId="{08A5799D-97DD-1141-AB86-EA5A8CA12906}" type="pres">
      <dgm:prSet presAssocID="{777FA210-12F4-C34A-BA9C-804FDC5C525E}" presName="connTx" presStyleLbl="parChTrans1D2" presStyleIdx="1" presStyleCnt="2"/>
      <dgm:spPr/>
    </dgm:pt>
    <dgm:pt modelId="{32851FD8-5A87-1042-A377-EEC29EF4A791}" type="pres">
      <dgm:prSet presAssocID="{276A185C-C7AE-2C47-8DD1-70A5D5ABBD17}" presName="root2" presStyleCnt="0"/>
      <dgm:spPr/>
    </dgm:pt>
    <dgm:pt modelId="{166223A2-87F4-BD4B-B5A1-0D9D137E8CD8}" type="pres">
      <dgm:prSet presAssocID="{276A185C-C7AE-2C47-8DD1-70A5D5ABBD17}" presName="LevelTwoTextNode" presStyleLbl="node2" presStyleIdx="1" presStyleCnt="2">
        <dgm:presLayoutVars>
          <dgm:chPref val="3"/>
        </dgm:presLayoutVars>
      </dgm:prSet>
      <dgm:spPr/>
    </dgm:pt>
    <dgm:pt modelId="{182C9060-ACA9-EB49-800C-BD0E9BAF3B6D}" type="pres">
      <dgm:prSet presAssocID="{276A185C-C7AE-2C47-8DD1-70A5D5ABBD17}" presName="level3hierChild" presStyleCnt="0"/>
      <dgm:spPr/>
    </dgm:pt>
    <dgm:pt modelId="{39101695-646C-9B49-9117-FDAC88550C69}" type="pres">
      <dgm:prSet presAssocID="{52A11641-24A0-C34C-84A3-498EAFF3F946}" presName="conn2-1" presStyleLbl="parChTrans1D3" presStyleIdx="3" presStyleCnt="8"/>
      <dgm:spPr/>
    </dgm:pt>
    <dgm:pt modelId="{E0EC4159-9575-0A4B-898B-941F990BC456}" type="pres">
      <dgm:prSet presAssocID="{52A11641-24A0-C34C-84A3-498EAFF3F946}" presName="connTx" presStyleLbl="parChTrans1D3" presStyleIdx="3" presStyleCnt="8"/>
      <dgm:spPr/>
    </dgm:pt>
    <dgm:pt modelId="{B9C7DB70-BEF5-B74F-A866-49717E78BE60}" type="pres">
      <dgm:prSet presAssocID="{2DD9DB87-1BBB-6D4C-9535-AC473B1B9230}" presName="root2" presStyleCnt="0"/>
      <dgm:spPr/>
    </dgm:pt>
    <dgm:pt modelId="{1B6B39D5-476E-C040-9AF0-76F556207DDC}" type="pres">
      <dgm:prSet presAssocID="{2DD9DB87-1BBB-6D4C-9535-AC473B1B9230}" presName="LevelTwoTextNode" presStyleLbl="node3" presStyleIdx="3" presStyleCnt="8">
        <dgm:presLayoutVars>
          <dgm:chPref val="3"/>
        </dgm:presLayoutVars>
      </dgm:prSet>
      <dgm:spPr/>
    </dgm:pt>
    <dgm:pt modelId="{3085096A-4763-D04D-AED3-C9DC397C8BBF}" type="pres">
      <dgm:prSet presAssocID="{2DD9DB87-1BBB-6D4C-9535-AC473B1B9230}" presName="level3hierChild" presStyleCnt="0"/>
      <dgm:spPr/>
    </dgm:pt>
    <dgm:pt modelId="{D3C45514-48CF-8B46-8BC8-2C8D0F4F555C}" type="pres">
      <dgm:prSet presAssocID="{B9CDBFE7-85A4-6643-834E-6D44989D3567}" presName="conn2-1" presStyleLbl="parChTrans1D3" presStyleIdx="4" presStyleCnt="8"/>
      <dgm:spPr/>
    </dgm:pt>
    <dgm:pt modelId="{1931BBC9-93A5-D349-B558-89EB01F5BC60}" type="pres">
      <dgm:prSet presAssocID="{B9CDBFE7-85A4-6643-834E-6D44989D3567}" presName="connTx" presStyleLbl="parChTrans1D3" presStyleIdx="4" presStyleCnt="8"/>
      <dgm:spPr/>
    </dgm:pt>
    <dgm:pt modelId="{30BC8B4E-7B2C-004E-9586-A98A04256A4A}" type="pres">
      <dgm:prSet presAssocID="{580E1A74-5F2C-6B4C-8D8D-60CAE18CDB5A}" presName="root2" presStyleCnt="0"/>
      <dgm:spPr/>
    </dgm:pt>
    <dgm:pt modelId="{10CD82C1-8C02-A145-BAA7-9AC403AB8F1B}" type="pres">
      <dgm:prSet presAssocID="{580E1A74-5F2C-6B4C-8D8D-60CAE18CDB5A}" presName="LevelTwoTextNode" presStyleLbl="node3" presStyleIdx="4" presStyleCnt="8">
        <dgm:presLayoutVars>
          <dgm:chPref val="3"/>
        </dgm:presLayoutVars>
      </dgm:prSet>
      <dgm:spPr/>
    </dgm:pt>
    <dgm:pt modelId="{C78049DF-D39E-494A-8DB9-D09DDE61AF08}" type="pres">
      <dgm:prSet presAssocID="{580E1A74-5F2C-6B4C-8D8D-60CAE18CDB5A}" presName="level3hierChild" presStyleCnt="0"/>
      <dgm:spPr/>
    </dgm:pt>
    <dgm:pt modelId="{830DA1FF-A846-9143-9548-10BDF686BF83}" type="pres">
      <dgm:prSet presAssocID="{504A7713-258F-D248-9296-E3A4D96BA792}" presName="conn2-1" presStyleLbl="parChTrans1D3" presStyleIdx="5" presStyleCnt="8"/>
      <dgm:spPr/>
    </dgm:pt>
    <dgm:pt modelId="{278F5858-84E6-ED47-A46C-837E1BA6504D}" type="pres">
      <dgm:prSet presAssocID="{504A7713-258F-D248-9296-E3A4D96BA792}" presName="connTx" presStyleLbl="parChTrans1D3" presStyleIdx="5" presStyleCnt="8"/>
      <dgm:spPr/>
    </dgm:pt>
    <dgm:pt modelId="{56CF8E58-C608-9041-B971-D5C1EE9D7568}" type="pres">
      <dgm:prSet presAssocID="{AA788806-03F5-934A-8A48-5FC991F25E5C}" presName="root2" presStyleCnt="0"/>
      <dgm:spPr/>
    </dgm:pt>
    <dgm:pt modelId="{7B814112-FC71-1541-B58B-71F36A2B8BC6}" type="pres">
      <dgm:prSet presAssocID="{AA788806-03F5-934A-8A48-5FC991F25E5C}" presName="LevelTwoTextNode" presStyleLbl="node3" presStyleIdx="5" presStyleCnt="8">
        <dgm:presLayoutVars>
          <dgm:chPref val="3"/>
        </dgm:presLayoutVars>
      </dgm:prSet>
      <dgm:spPr/>
    </dgm:pt>
    <dgm:pt modelId="{E2A621EB-F5E1-4645-9D58-BDBBD5C62783}" type="pres">
      <dgm:prSet presAssocID="{AA788806-03F5-934A-8A48-5FC991F25E5C}" presName="level3hierChild" presStyleCnt="0"/>
      <dgm:spPr/>
    </dgm:pt>
    <dgm:pt modelId="{E9C151B0-C6FF-0746-ADFB-4A3CAD019CAA}" type="pres">
      <dgm:prSet presAssocID="{00E98D57-8153-064C-993D-D3DA0209F657}" presName="conn2-1" presStyleLbl="parChTrans1D3" presStyleIdx="6" presStyleCnt="8"/>
      <dgm:spPr/>
    </dgm:pt>
    <dgm:pt modelId="{38602E41-DE16-DF46-ACFF-4358E329C756}" type="pres">
      <dgm:prSet presAssocID="{00E98D57-8153-064C-993D-D3DA0209F657}" presName="connTx" presStyleLbl="parChTrans1D3" presStyleIdx="6" presStyleCnt="8"/>
      <dgm:spPr/>
    </dgm:pt>
    <dgm:pt modelId="{C3486B3E-F270-C042-A382-BF1506CC7114}" type="pres">
      <dgm:prSet presAssocID="{1C1EFF2D-5AC7-654E-960C-743D797D157C}" presName="root2" presStyleCnt="0"/>
      <dgm:spPr/>
    </dgm:pt>
    <dgm:pt modelId="{72E1600E-A58D-CC4F-A0AB-8733BB975E1C}" type="pres">
      <dgm:prSet presAssocID="{1C1EFF2D-5AC7-654E-960C-743D797D157C}" presName="LevelTwoTextNode" presStyleLbl="node3" presStyleIdx="6" presStyleCnt="8">
        <dgm:presLayoutVars>
          <dgm:chPref val="3"/>
        </dgm:presLayoutVars>
      </dgm:prSet>
      <dgm:spPr/>
    </dgm:pt>
    <dgm:pt modelId="{A26CCAC8-E2C4-254C-BF5A-F5B829383E60}" type="pres">
      <dgm:prSet presAssocID="{1C1EFF2D-5AC7-654E-960C-743D797D157C}" presName="level3hierChild" presStyleCnt="0"/>
      <dgm:spPr/>
    </dgm:pt>
    <dgm:pt modelId="{C4AEA42B-9CE0-4B46-96A6-3C079673CAE2}" type="pres">
      <dgm:prSet presAssocID="{4E9BCEAD-4773-284F-9F11-526380A9274D}" presName="conn2-1" presStyleLbl="parChTrans1D3" presStyleIdx="7" presStyleCnt="8"/>
      <dgm:spPr/>
    </dgm:pt>
    <dgm:pt modelId="{2B2B843B-4575-294F-8662-D98AAF406421}" type="pres">
      <dgm:prSet presAssocID="{4E9BCEAD-4773-284F-9F11-526380A9274D}" presName="connTx" presStyleLbl="parChTrans1D3" presStyleIdx="7" presStyleCnt="8"/>
      <dgm:spPr/>
    </dgm:pt>
    <dgm:pt modelId="{6C6F07FE-C45B-D64A-99FD-57A520C17B67}" type="pres">
      <dgm:prSet presAssocID="{7640BA03-8D7A-5644-AB24-CD38A7260B88}" presName="root2" presStyleCnt="0"/>
      <dgm:spPr/>
    </dgm:pt>
    <dgm:pt modelId="{BA0CDB3D-8BAD-9549-AF5A-F4B3AE27473B}" type="pres">
      <dgm:prSet presAssocID="{7640BA03-8D7A-5644-AB24-CD38A7260B88}" presName="LevelTwoTextNode" presStyleLbl="node3" presStyleIdx="7" presStyleCnt="8">
        <dgm:presLayoutVars>
          <dgm:chPref val="3"/>
        </dgm:presLayoutVars>
      </dgm:prSet>
      <dgm:spPr/>
    </dgm:pt>
    <dgm:pt modelId="{6797806F-5776-D047-8DA8-13C601C6FDDA}" type="pres">
      <dgm:prSet presAssocID="{7640BA03-8D7A-5644-AB24-CD38A7260B88}" presName="level3hierChild" presStyleCnt="0"/>
      <dgm:spPr/>
    </dgm:pt>
  </dgm:ptLst>
  <dgm:cxnLst>
    <dgm:cxn modelId="{262FE203-2541-914C-B7B5-0A0A33E659C6}" type="presOf" srcId="{777FA210-12F4-C34A-BA9C-804FDC5C525E}" destId="{F744D7E3-C4A3-334F-BFC4-9BD9D9113B8B}" srcOrd="0" destOrd="0" presId="urn:microsoft.com/office/officeart/2008/layout/HorizontalMultiLevelHierarchy"/>
    <dgm:cxn modelId="{879FB506-5AAD-8D47-A357-07589282175B}" type="presOf" srcId="{B9CDBFE7-85A4-6643-834E-6D44989D3567}" destId="{1931BBC9-93A5-D349-B558-89EB01F5BC60}" srcOrd="1" destOrd="0" presId="urn:microsoft.com/office/officeart/2008/layout/HorizontalMultiLevelHierarchy"/>
    <dgm:cxn modelId="{0820B20A-A57E-CB4B-AB12-9E8D3FE252E5}" type="presOf" srcId="{2F3B3591-B574-1E4E-92DB-C02F3F5B2B33}" destId="{EC9D5301-FB55-4946-B857-E4406A2936F0}" srcOrd="1" destOrd="0" presId="urn:microsoft.com/office/officeart/2008/layout/HorizontalMultiLevelHierarchy"/>
    <dgm:cxn modelId="{2992DF0D-82FB-4644-8323-B597F32A3F8D}" srcId="{488DE519-E14B-EF48-A4AE-E39C1F4899EA}" destId="{EC24A543-104A-F240-AA24-4703A95A142F}" srcOrd="2" destOrd="0" parTransId="{4E8E08C8-3B77-1C48-ABBE-E34035D531EF}" sibTransId="{E4720A7A-A51A-4745-98F0-93EADA486F7B}"/>
    <dgm:cxn modelId="{62173914-929E-E34B-9AC3-429F3F6674FD}" type="presOf" srcId="{D7D8AA2D-61E0-5A49-923D-D977D4D800BB}" destId="{5D0E37BA-9C11-FD4C-9158-12525315B46B}" srcOrd="0" destOrd="0" presId="urn:microsoft.com/office/officeart/2008/layout/HorizontalMultiLevelHierarchy"/>
    <dgm:cxn modelId="{79D2BD22-A979-EB46-9A2A-DD33D3A36FF6}" srcId="{276A185C-C7AE-2C47-8DD1-70A5D5ABBD17}" destId="{2DD9DB87-1BBB-6D4C-9535-AC473B1B9230}" srcOrd="0" destOrd="0" parTransId="{52A11641-24A0-C34C-84A3-498EAFF3F946}" sibTransId="{D4F413C5-43DF-E949-B15F-4FD9D6B4FFED}"/>
    <dgm:cxn modelId="{5384922B-79C3-164E-B509-2DD988EE862F}" type="presOf" srcId="{31E8B9BF-92CF-7449-8BE1-0245D796A05E}" destId="{88DB19ED-CC91-B444-90D3-E8D6A3F187AE}" srcOrd="0" destOrd="0" presId="urn:microsoft.com/office/officeart/2008/layout/HorizontalMultiLevelHierarchy"/>
    <dgm:cxn modelId="{5602D32D-BD6B-0641-9C26-BCDBBA0C9648}" type="presOf" srcId="{777FA210-12F4-C34A-BA9C-804FDC5C525E}" destId="{08A5799D-97DD-1141-AB86-EA5A8CA12906}" srcOrd="1" destOrd="0" presId="urn:microsoft.com/office/officeart/2008/layout/HorizontalMultiLevelHierarchy"/>
    <dgm:cxn modelId="{7D9BF72D-3625-894C-9DF7-3CB1AE72CD3C}" type="presOf" srcId="{4E8E08C8-3B77-1C48-ABBE-E34035D531EF}" destId="{D04E8CED-8130-0E42-A78D-F5B52A316278}" srcOrd="1" destOrd="0" presId="urn:microsoft.com/office/officeart/2008/layout/HorizontalMultiLevelHierarchy"/>
    <dgm:cxn modelId="{10705E31-0334-E44B-B150-C2FC190BAF1B}" type="presOf" srcId="{4E9BCEAD-4773-284F-9F11-526380A9274D}" destId="{2B2B843B-4575-294F-8662-D98AAF406421}" srcOrd="1" destOrd="0" presId="urn:microsoft.com/office/officeart/2008/layout/HorizontalMultiLevelHierarchy"/>
    <dgm:cxn modelId="{C1F8E334-EEE7-E243-AF31-A6DDAC8DFCFC}" type="presOf" srcId="{1C1EFF2D-5AC7-654E-960C-743D797D157C}" destId="{72E1600E-A58D-CC4F-A0AB-8733BB975E1C}" srcOrd="0" destOrd="0" presId="urn:microsoft.com/office/officeart/2008/layout/HorizontalMultiLevelHierarchy"/>
    <dgm:cxn modelId="{46B3BB38-D5C1-2E4E-959A-DE2693EAB2CB}" srcId="{488DE519-E14B-EF48-A4AE-E39C1F4899EA}" destId="{AEA1C4BF-1D6B-3F4E-86E1-BC24E64D0DD6}" srcOrd="1" destOrd="0" parTransId="{51F2FFC0-ACA1-5E46-8EEB-0F483CD9AE92}" sibTransId="{A40411B3-0C23-6441-AA35-74FC3904C3AA}"/>
    <dgm:cxn modelId="{B58B3F39-3381-8E43-981F-1FAAEFA7508B}" type="presOf" srcId="{AEA1C4BF-1D6B-3F4E-86E1-BC24E64D0DD6}" destId="{C8F743D6-9D2B-E948-8935-6950A8A39740}" srcOrd="0" destOrd="0" presId="urn:microsoft.com/office/officeart/2008/layout/HorizontalMultiLevelHierarchy"/>
    <dgm:cxn modelId="{8CFC2F44-2D6A-2A4D-B2B2-0B90EB48AE68}" srcId="{276A185C-C7AE-2C47-8DD1-70A5D5ABBD17}" destId="{1C1EFF2D-5AC7-654E-960C-743D797D157C}" srcOrd="3" destOrd="0" parTransId="{00E98D57-8153-064C-993D-D3DA0209F657}" sibTransId="{9F5FC2F9-F578-6F41-A50E-3D407FD8DF2B}"/>
    <dgm:cxn modelId="{72676246-A95B-F549-A37E-29B8880B84BF}" type="presOf" srcId="{B9CDBFE7-85A4-6643-834E-6D44989D3567}" destId="{D3C45514-48CF-8B46-8BC8-2C8D0F4F555C}" srcOrd="0" destOrd="0" presId="urn:microsoft.com/office/officeart/2008/layout/HorizontalMultiLevelHierarchy"/>
    <dgm:cxn modelId="{98BD1B47-2F51-3241-AEA7-A87681F51262}" type="presOf" srcId="{2DD9DB87-1BBB-6D4C-9535-AC473B1B9230}" destId="{1B6B39D5-476E-C040-9AF0-76F556207DDC}" srcOrd="0" destOrd="0" presId="urn:microsoft.com/office/officeart/2008/layout/HorizontalMultiLevelHierarchy"/>
    <dgm:cxn modelId="{74794751-2F3F-F345-B17E-21FA89E48A2E}" type="presOf" srcId="{504A7713-258F-D248-9296-E3A4D96BA792}" destId="{278F5858-84E6-ED47-A46C-837E1BA6504D}" srcOrd="1" destOrd="0" presId="urn:microsoft.com/office/officeart/2008/layout/HorizontalMultiLevelHierarchy"/>
    <dgm:cxn modelId="{08F2B751-5BB8-3F45-80F3-532EAC77908B}" type="presOf" srcId="{51F2FFC0-ACA1-5E46-8EEB-0F483CD9AE92}" destId="{436A56F3-FD81-654A-970E-C1698EE58E1A}" srcOrd="0" destOrd="0" presId="urn:microsoft.com/office/officeart/2008/layout/HorizontalMultiLevelHierarchy"/>
    <dgm:cxn modelId="{E9B48972-1376-2045-8B5D-25E55C8085FA}" srcId="{549F310D-C3AE-AE4B-BDF4-E6924DB58D72}" destId="{276A185C-C7AE-2C47-8DD1-70A5D5ABBD17}" srcOrd="1" destOrd="0" parTransId="{777FA210-12F4-C34A-BA9C-804FDC5C525E}" sibTransId="{3A33D4AA-F00A-2F48-924A-36853396D6A6}"/>
    <dgm:cxn modelId="{9DE3BB55-83DF-F048-A0D1-90B49DAEF341}" type="presOf" srcId="{2F3B3591-B574-1E4E-92DB-C02F3F5B2B33}" destId="{218F55EE-4D14-8E44-8699-3E9142CD66B2}" srcOrd="0" destOrd="0" presId="urn:microsoft.com/office/officeart/2008/layout/HorizontalMultiLevelHierarchy"/>
    <dgm:cxn modelId="{4E475177-7E7D-994E-86DF-5170BB762BC1}" type="presOf" srcId="{4E8E08C8-3B77-1C48-ABBE-E34035D531EF}" destId="{8615E7D9-8A8C-A944-A056-EE82B7A6F2BC}" srcOrd="0" destOrd="0" presId="urn:microsoft.com/office/officeart/2008/layout/HorizontalMultiLevelHierarchy"/>
    <dgm:cxn modelId="{CCE3E877-9B1F-2D4E-87EC-D45D7A50B924}" type="presOf" srcId="{52A11641-24A0-C34C-84A3-498EAFF3F946}" destId="{E0EC4159-9575-0A4B-898B-941F990BC456}" srcOrd="1" destOrd="0" presId="urn:microsoft.com/office/officeart/2008/layout/HorizontalMultiLevelHierarchy"/>
    <dgm:cxn modelId="{AA05BA7A-794F-524B-8F0A-BB4CB1FB2556}" srcId="{276A185C-C7AE-2C47-8DD1-70A5D5ABBD17}" destId="{AA788806-03F5-934A-8A48-5FC991F25E5C}" srcOrd="2" destOrd="0" parTransId="{504A7713-258F-D248-9296-E3A4D96BA792}" sibTransId="{879ED988-E87B-974F-AF12-BBAEDD71D360}"/>
    <dgm:cxn modelId="{AEED7B88-4823-0A40-BB51-3A118598C515}" type="presOf" srcId="{84F2CCF8-6F2C-E84B-9EDF-2E967DA31B01}" destId="{BFEF994E-7D11-F54D-BB70-8BFE8CBF6D6E}" srcOrd="0" destOrd="0" presId="urn:microsoft.com/office/officeart/2008/layout/HorizontalMultiLevelHierarchy"/>
    <dgm:cxn modelId="{00222790-09BB-E542-AD4F-7DFA28845A6D}" type="presOf" srcId="{AA788806-03F5-934A-8A48-5FC991F25E5C}" destId="{7B814112-FC71-1541-B58B-71F36A2B8BC6}" srcOrd="0" destOrd="0" presId="urn:microsoft.com/office/officeart/2008/layout/HorizontalMultiLevelHierarchy"/>
    <dgm:cxn modelId="{2656B396-7229-5841-AC8D-18BAE09EA499}" type="presOf" srcId="{276A185C-C7AE-2C47-8DD1-70A5D5ABBD17}" destId="{166223A2-87F4-BD4B-B5A1-0D9D137E8CD8}" srcOrd="0" destOrd="0" presId="urn:microsoft.com/office/officeart/2008/layout/HorizontalMultiLevelHierarchy"/>
    <dgm:cxn modelId="{CB301F9C-3ACA-0441-BD7D-A3DF3BFFA2DD}" srcId="{84F2CCF8-6F2C-E84B-9EDF-2E967DA31B01}" destId="{549F310D-C3AE-AE4B-BDF4-E6924DB58D72}" srcOrd="0" destOrd="0" parTransId="{7CC0AD38-43E1-924D-92A1-39EFD7FA61E1}" sibTransId="{AAB69AC0-FC94-B74A-BC7C-FFFC5E238638}"/>
    <dgm:cxn modelId="{0AED9B9C-BEA9-1D4A-84F2-4B397ABB5B68}" srcId="{488DE519-E14B-EF48-A4AE-E39C1F4899EA}" destId="{D7D8AA2D-61E0-5A49-923D-D977D4D800BB}" srcOrd="0" destOrd="0" parTransId="{2F3B3591-B574-1E4E-92DB-C02F3F5B2B33}" sibTransId="{B5DB1695-04B6-3549-8AD4-E780D4C6A2B2}"/>
    <dgm:cxn modelId="{9E70ADA4-D83C-A048-A25A-03B90B587408}" type="presOf" srcId="{504A7713-258F-D248-9296-E3A4D96BA792}" destId="{830DA1FF-A846-9143-9548-10BDF686BF83}" srcOrd="0" destOrd="0" presId="urn:microsoft.com/office/officeart/2008/layout/HorizontalMultiLevelHierarchy"/>
    <dgm:cxn modelId="{6A9D55AF-B490-FC4C-A75F-56F2E7AF1B10}" type="presOf" srcId="{52A11641-24A0-C34C-84A3-498EAFF3F946}" destId="{39101695-646C-9B49-9117-FDAC88550C69}" srcOrd="0" destOrd="0" presId="urn:microsoft.com/office/officeart/2008/layout/HorizontalMultiLevelHierarchy"/>
    <dgm:cxn modelId="{7612A5B9-C278-724C-B9AE-6C2745BF297D}" type="presOf" srcId="{00E98D57-8153-064C-993D-D3DA0209F657}" destId="{38602E41-DE16-DF46-ACFF-4358E329C756}" srcOrd="1" destOrd="0" presId="urn:microsoft.com/office/officeart/2008/layout/HorizontalMultiLevelHierarchy"/>
    <dgm:cxn modelId="{974DB5BE-54C8-664A-8920-5FA5CBBF7867}" srcId="{549F310D-C3AE-AE4B-BDF4-E6924DB58D72}" destId="{488DE519-E14B-EF48-A4AE-E39C1F4899EA}" srcOrd="0" destOrd="0" parTransId="{31E8B9BF-92CF-7449-8BE1-0245D796A05E}" sibTransId="{D46C411D-EA7C-894A-B6E0-74E2E277740B}"/>
    <dgm:cxn modelId="{6F69D6C7-F741-B345-BE50-269898A5691A}" type="presOf" srcId="{580E1A74-5F2C-6B4C-8D8D-60CAE18CDB5A}" destId="{10CD82C1-8C02-A145-BAA7-9AC403AB8F1B}" srcOrd="0" destOrd="0" presId="urn:microsoft.com/office/officeart/2008/layout/HorizontalMultiLevelHierarchy"/>
    <dgm:cxn modelId="{A2B909CA-900F-F142-BB6B-AEED621D498C}" type="presOf" srcId="{549F310D-C3AE-AE4B-BDF4-E6924DB58D72}" destId="{FDE2F49D-1837-8041-A85E-D3F88C683D1D}" srcOrd="0" destOrd="0" presId="urn:microsoft.com/office/officeart/2008/layout/HorizontalMultiLevelHierarchy"/>
    <dgm:cxn modelId="{2C4B8ACB-BBEF-E643-AB6C-F2B4C1EA9CFF}" type="presOf" srcId="{31E8B9BF-92CF-7449-8BE1-0245D796A05E}" destId="{CA6865F3-30B0-7241-A970-D1779699EE49}" srcOrd="1" destOrd="0" presId="urn:microsoft.com/office/officeart/2008/layout/HorizontalMultiLevelHierarchy"/>
    <dgm:cxn modelId="{D9275FD5-5EDE-B14E-ACAA-0EAF4DFC6154}" type="presOf" srcId="{7640BA03-8D7A-5644-AB24-CD38A7260B88}" destId="{BA0CDB3D-8BAD-9549-AF5A-F4B3AE27473B}" srcOrd="0" destOrd="0" presId="urn:microsoft.com/office/officeart/2008/layout/HorizontalMultiLevelHierarchy"/>
    <dgm:cxn modelId="{B29341DB-9341-A540-8BC2-38E9733285A2}" type="presOf" srcId="{51F2FFC0-ACA1-5E46-8EEB-0F483CD9AE92}" destId="{A59F0263-C275-A144-BE13-026B5389607F}" srcOrd="1" destOrd="0" presId="urn:microsoft.com/office/officeart/2008/layout/HorizontalMultiLevelHierarchy"/>
    <dgm:cxn modelId="{175782DF-1AD1-7347-B18A-E2BD56D4BD5D}" type="presOf" srcId="{4E9BCEAD-4773-284F-9F11-526380A9274D}" destId="{C4AEA42B-9CE0-4B46-96A6-3C079673CAE2}" srcOrd="0" destOrd="0" presId="urn:microsoft.com/office/officeart/2008/layout/HorizontalMultiLevelHierarchy"/>
    <dgm:cxn modelId="{D4CC7CE1-B2DB-F94F-B150-D4049C2BB78F}" srcId="{276A185C-C7AE-2C47-8DD1-70A5D5ABBD17}" destId="{580E1A74-5F2C-6B4C-8D8D-60CAE18CDB5A}" srcOrd="1" destOrd="0" parTransId="{B9CDBFE7-85A4-6643-834E-6D44989D3567}" sibTransId="{BF24CFE2-CA33-464D-9B3D-456D460FB97E}"/>
    <dgm:cxn modelId="{3842B3E2-F7F0-9249-A572-314932117895}" type="presOf" srcId="{488DE519-E14B-EF48-A4AE-E39C1F4899EA}" destId="{1C614DF0-BCFC-6440-AE06-A6705CD87F56}" srcOrd="0" destOrd="0" presId="urn:microsoft.com/office/officeart/2008/layout/HorizontalMultiLevelHierarchy"/>
    <dgm:cxn modelId="{FC4105E7-6DA9-0D4E-A9BE-0278F80CFC91}" type="presOf" srcId="{00E98D57-8153-064C-993D-D3DA0209F657}" destId="{E9C151B0-C6FF-0746-ADFB-4A3CAD019CAA}" srcOrd="0" destOrd="0" presId="urn:microsoft.com/office/officeart/2008/layout/HorizontalMultiLevelHierarchy"/>
    <dgm:cxn modelId="{CD190EEA-B81E-854E-8F0B-82604B544501}" srcId="{276A185C-C7AE-2C47-8DD1-70A5D5ABBD17}" destId="{7640BA03-8D7A-5644-AB24-CD38A7260B88}" srcOrd="4" destOrd="0" parTransId="{4E9BCEAD-4773-284F-9F11-526380A9274D}" sibTransId="{B0C0AF26-4B75-3F44-8237-D86C58A04079}"/>
    <dgm:cxn modelId="{27EBA5F3-8DD1-6B4F-B54C-A3947D428A00}" type="presOf" srcId="{EC24A543-104A-F240-AA24-4703A95A142F}" destId="{E0EB8AD8-AC23-A94D-BB81-ADD8D09F2027}" srcOrd="0" destOrd="0" presId="urn:microsoft.com/office/officeart/2008/layout/HorizontalMultiLevelHierarchy"/>
    <dgm:cxn modelId="{4D211E67-F009-0340-A97C-BB60A6502C5A}" type="presParOf" srcId="{BFEF994E-7D11-F54D-BB70-8BFE8CBF6D6E}" destId="{278CB1BF-FB6D-AB42-A60E-D3D66AE26264}" srcOrd="0" destOrd="0" presId="urn:microsoft.com/office/officeart/2008/layout/HorizontalMultiLevelHierarchy"/>
    <dgm:cxn modelId="{B780F463-C30A-914F-8823-5EE64249450E}" type="presParOf" srcId="{278CB1BF-FB6D-AB42-A60E-D3D66AE26264}" destId="{FDE2F49D-1837-8041-A85E-D3F88C683D1D}" srcOrd="0" destOrd="0" presId="urn:microsoft.com/office/officeart/2008/layout/HorizontalMultiLevelHierarchy"/>
    <dgm:cxn modelId="{5DF7CD50-2276-5B4F-ABB4-828C134A1171}" type="presParOf" srcId="{278CB1BF-FB6D-AB42-A60E-D3D66AE26264}" destId="{93645043-336B-444C-91CB-5C078E3034CC}" srcOrd="1" destOrd="0" presId="urn:microsoft.com/office/officeart/2008/layout/HorizontalMultiLevelHierarchy"/>
    <dgm:cxn modelId="{6F35F6D2-AE9C-C64C-8A75-ED6088DBBF68}" type="presParOf" srcId="{93645043-336B-444C-91CB-5C078E3034CC}" destId="{88DB19ED-CC91-B444-90D3-E8D6A3F187AE}" srcOrd="0" destOrd="0" presId="urn:microsoft.com/office/officeart/2008/layout/HorizontalMultiLevelHierarchy"/>
    <dgm:cxn modelId="{E327478E-C6A4-3342-9073-56BC2C1A2F62}" type="presParOf" srcId="{88DB19ED-CC91-B444-90D3-E8D6A3F187AE}" destId="{CA6865F3-30B0-7241-A970-D1779699EE49}" srcOrd="0" destOrd="0" presId="urn:microsoft.com/office/officeart/2008/layout/HorizontalMultiLevelHierarchy"/>
    <dgm:cxn modelId="{122E6283-1216-794D-8559-7FFABC56C4A0}" type="presParOf" srcId="{93645043-336B-444C-91CB-5C078E3034CC}" destId="{C485E79A-963E-0E49-AB54-E7EAF172FDA1}" srcOrd="1" destOrd="0" presId="urn:microsoft.com/office/officeart/2008/layout/HorizontalMultiLevelHierarchy"/>
    <dgm:cxn modelId="{79AAC15F-BA6E-CC48-851A-A91EE34C7631}" type="presParOf" srcId="{C485E79A-963E-0E49-AB54-E7EAF172FDA1}" destId="{1C614DF0-BCFC-6440-AE06-A6705CD87F56}" srcOrd="0" destOrd="0" presId="urn:microsoft.com/office/officeart/2008/layout/HorizontalMultiLevelHierarchy"/>
    <dgm:cxn modelId="{4E0D5C84-98AB-664C-A6B3-B6AA76F0FD0F}" type="presParOf" srcId="{C485E79A-963E-0E49-AB54-E7EAF172FDA1}" destId="{7886D07C-85F5-8A49-A4A9-73536E9DA8D2}" srcOrd="1" destOrd="0" presId="urn:microsoft.com/office/officeart/2008/layout/HorizontalMultiLevelHierarchy"/>
    <dgm:cxn modelId="{D53F6BC7-1F51-B349-A48A-72B27EEEC587}" type="presParOf" srcId="{7886D07C-85F5-8A49-A4A9-73536E9DA8D2}" destId="{218F55EE-4D14-8E44-8699-3E9142CD66B2}" srcOrd="0" destOrd="0" presId="urn:microsoft.com/office/officeart/2008/layout/HorizontalMultiLevelHierarchy"/>
    <dgm:cxn modelId="{5D60E94C-AAC3-C949-87EF-A7C977CFA96A}" type="presParOf" srcId="{218F55EE-4D14-8E44-8699-3E9142CD66B2}" destId="{EC9D5301-FB55-4946-B857-E4406A2936F0}" srcOrd="0" destOrd="0" presId="urn:microsoft.com/office/officeart/2008/layout/HorizontalMultiLevelHierarchy"/>
    <dgm:cxn modelId="{2265280B-E075-AD43-A728-D539EB25FEAF}" type="presParOf" srcId="{7886D07C-85F5-8A49-A4A9-73536E9DA8D2}" destId="{2A4B2EFF-B180-E24B-B051-8FC07E0ADC86}" srcOrd="1" destOrd="0" presId="urn:microsoft.com/office/officeart/2008/layout/HorizontalMultiLevelHierarchy"/>
    <dgm:cxn modelId="{B12A78AA-1C36-744C-9F42-EF259660C157}" type="presParOf" srcId="{2A4B2EFF-B180-E24B-B051-8FC07E0ADC86}" destId="{5D0E37BA-9C11-FD4C-9158-12525315B46B}" srcOrd="0" destOrd="0" presId="urn:microsoft.com/office/officeart/2008/layout/HorizontalMultiLevelHierarchy"/>
    <dgm:cxn modelId="{E13F9415-64E5-5245-AB9A-454618305EB6}" type="presParOf" srcId="{2A4B2EFF-B180-E24B-B051-8FC07E0ADC86}" destId="{36EA6F14-EFE7-9045-B0BC-D3C64A4C7D2B}" srcOrd="1" destOrd="0" presId="urn:microsoft.com/office/officeart/2008/layout/HorizontalMultiLevelHierarchy"/>
    <dgm:cxn modelId="{6F709498-ACFB-8842-B177-48AFEB15BA3E}" type="presParOf" srcId="{7886D07C-85F5-8A49-A4A9-73536E9DA8D2}" destId="{436A56F3-FD81-654A-970E-C1698EE58E1A}" srcOrd="2" destOrd="0" presId="urn:microsoft.com/office/officeart/2008/layout/HorizontalMultiLevelHierarchy"/>
    <dgm:cxn modelId="{5AE438D1-1CD1-1A4F-8D9D-3123DA66F136}" type="presParOf" srcId="{436A56F3-FD81-654A-970E-C1698EE58E1A}" destId="{A59F0263-C275-A144-BE13-026B5389607F}" srcOrd="0" destOrd="0" presId="urn:microsoft.com/office/officeart/2008/layout/HorizontalMultiLevelHierarchy"/>
    <dgm:cxn modelId="{30AE87A7-E914-8E44-B9A4-3599CE12D130}" type="presParOf" srcId="{7886D07C-85F5-8A49-A4A9-73536E9DA8D2}" destId="{0C00BDF8-0149-2C4C-A771-38D916921F44}" srcOrd="3" destOrd="0" presId="urn:microsoft.com/office/officeart/2008/layout/HorizontalMultiLevelHierarchy"/>
    <dgm:cxn modelId="{51B2B143-17B1-AE4A-851C-A89183FECFFA}" type="presParOf" srcId="{0C00BDF8-0149-2C4C-A771-38D916921F44}" destId="{C8F743D6-9D2B-E948-8935-6950A8A39740}" srcOrd="0" destOrd="0" presId="urn:microsoft.com/office/officeart/2008/layout/HorizontalMultiLevelHierarchy"/>
    <dgm:cxn modelId="{33DC7CF1-2C6D-934C-9947-BC4A8587BCF5}" type="presParOf" srcId="{0C00BDF8-0149-2C4C-A771-38D916921F44}" destId="{6079CC51-777F-FA4F-B4F5-3F7E2F55FEF4}" srcOrd="1" destOrd="0" presId="urn:microsoft.com/office/officeart/2008/layout/HorizontalMultiLevelHierarchy"/>
    <dgm:cxn modelId="{ED55FAE6-30DA-2244-9C22-C9B5881738FC}" type="presParOf" srcId="{7886D07C-85F5-8A49-A4A9-73536E9DA8D2}" destId="{8615E7D9-8A8C-A944-A056-EE82B7A6F2BC}" srcOrd="4" destOrd="0" presId="urn:microsoft.com/office/officeart/2008/layout/HorizontalMultiLevelHierarchy"/>
    <dgm:cxn modelId="{E0C5BA96-1A1F-B44E-9B8C-23F5D4FB8F08}" type="presParOf" srcId="{8615E7D9-8A8C-A944-A056-EE82B7A6F2BC}" destId="{D04E8CED-8130-0E42-A78D-F5B52A316278}" srcOrd="0" destOrd="0" presId="urn:microsoft.com/office/officeart/2008/layout/HorizontalMultiLevelHierarchy"/>
    <dgm:cxn modelId="{E4D4FECA-0664-C145-95BE-15F3ED153080}" type="presParOf" srcId="{7886D07C-85F5-8A49-A4A9-73536E9DA8D2}" destId="{62D104B4-566C-4144-B6E4-29A359EE8DF8}" srcOrd="5" destOrd="0" presId="urn:microsoft.com/office/officeart/2008/layout/HorizontalMultiLevelHierarchy"/>
    <dgm:cxn modelId="{344E102D-29F1-6743-B80F-5E6ED3BAB267}" type="presParOf" srcId="{62D104B4-566C-4144-B6E4-29A359EE8DF8}" destId="{E0EB8AD8-AC23-A94D-BB81-ADD8D09F2027}" srcOrd="0" destOrd="0" presId="urn:microsoft.com/office/officeart/2008/layout/HorizontalMultiLevelHierarchy"/>
    <dgm:cxn modelId="{20374D69-3602-8F40-9F92-21D90694251A}" type="presParOf" srcId="{62D104B4-566C-4144-B6E4-29A359EE8DF8}" destId="{218A1A9A-536E-124D-9AB0-A4B811AD93AF}" srcOrd="1" destOrd="0" presId="urn:microsoft.com/office/officeart/2008/layout/HorizontalMultiLevelHierarchy"/>
    <dgm:cxn modelId="{E1BC04A5-5F9A-604A-843D-B3FAF3BAF988}" type="presParOf" srcId="{93645043-336B-444C-91CB-5C078E3034CC}" destId="{F744D7E3-C4A3-334F-BFC4-9BD9D9113B8B}" srcOrd="2" destOrd="0" presId="urn:microsoft.com/office/officeart/2008/layout/HorizontalMultiLevelHierarchy"/>
    <dgm:cxn modelId="{4AF8CBF0-C934-7A44-AD49-2B4817490840}" type="presParOf" srcId="{F744D7E3-C4A3-334F-BFC4-9BD9D9113B8B}" destId="{08A5799D-97DD-1141-AB86-EA5A8CA12906}" srcOrd="0" destOrd="0" presId="urn:microsoft.com/office/officeart/2008/layout/HorizontalMultiLevelHierarchy"/>
    <dgm:cxn modelId="{5BEA347D-1139-DA46-9BEC-634580C20CC9}" type="presParOf" srcId="{93645043-336B-444C-91CB-5C078E3034CC}" destId="{32851FD8-5A87-1042-A377-EEC29EF4A791}" srcOrd="3" destOrd="0" presId="urn:microsoft.com/office/officeart/2008/layout/HorizontalMultiLevelHierarchy"/>
    <dgm:cxn modelId="{04A71286-10C1-6047-ABAF-2298C77791DC}" type="presParOf" srcId="{32851FD8-5A87-1042-A377-EEC29EF4A791}" destId="{166223A2-87F4-BD4B-B5A1-0D9D137E8CD8}" srcOrd="0" destOrd="0" presId="urn:microsoft.com/office/officeart/2008/layout/HorizontalMultiLevelHierarchy"/>
    <dgm:cxn modelId="{B97378F1-BA4D-5B4E-A242-55223B872E70}" type="presParOf" srcId="{32851FD8-5A87-1042-A377-EEC29EF4A791}" destId="{182C9060-ACA9-EB49-800C-BD0E9BAF3B6D}" srcOrd="1" destOrd="0" presId="urn:microsoft.com/office/officeart/2008/layout/HorizontalMultiLevelHierarchy"/>
    <dgm:cxn modelId="{944AA28E-463E-5348-89BF-705D923439E9}" type="presParOf" srcId="{182C9060-ACA9-EB49-800C-BD0E9BAF3B6D}" destId="{39101695-646C-9B49-9117-FDAC88550C69}" srcOrd="0" destOrd="0" presId="urn:microsoft.com/office/officeart/2008/layout/HorizontalMultiLevelHierarchy"/>
    <dgm:cxn modelId="{44873B2B-72E7-EB49-B63F-E7BA1CDBA96E}" type="presParOf" srcId="{39101695-646C-9B49-9117-FDAC88550C69}" destId="{E0EC4159-9575-0A4B-898B-941F990BC456}" srcOrd="0" destOrd="0" presId="urn:microsoft.com/office/officeart/2008/layout/HorizontalMultiLevelHierarchy"/>
    <dgm:cxn modelId="{0899608D-07AD-F84A-9D47-C42156D4663D}" type="presParOf" srcId="{182C9060-ACA9-EB49-800C-BD0E9BAF3B6D}" destId="{B9C7DB70-BEF5-B74F-A866-49717E78BE60}" srcOrd="1" destOrd="0" presId="urn:microsoft.com/office/officeart/2008/layout/HorizontalMultiLevelHierarchy"/>
    <dgm:cxn modelId="{AD339494-6CAC-5C42-9B45-722E759FDCEB}" type="presParOf" srcId="{B9C7DB70-BEF5-B74F-A866-49717E78BE60}" destId="{1B6B39D5-476E-C040-9AF0-76F556207DDC}" srcOrd="0" destOrd="0" presId="urn:microsoft.com/office/officeart/2008/layout/HorizontalMultiLevelHierarchy"/>
    <dgm:cxn modelId="{B44BBC88-3A21-B745-A87C-D63825DF5974}" type="presParOf" srcId="{B9C7DB70-BEF5-B74F-A866-49717E78BE60}" destId="{3085096A-4763-D04D-AED3-C9DC397C8BBF}" srcOrd="1" destOrd="0" presId="urn:microsoft.com/office/officeart/2008/layout/HorizontalMultiLevelHierarchy"/>
    <dgm:cxn modelId="{0DA4F9FF-69FE-B74D-B896-45D9B3EF1C88}" type="presParOf" srcId="{182C9060-ACA9-EB49-800C-BD0E9BAF3B6D}" destId="{D3C45514-48CF-8B46-8BC8-2C8D0F4F555C}" srcOrd="2" destOrd="0" presId="urn:microsoft.com/office/officeart/2008/layout/HorizontalMultiLevelHierarchy"/>
    <dgm:cxn modelId="{25D2C317-07CC-864C-9DBD-22C79E86CCAD}" type="presParOf" srcId="{D3C45514-48CF-8B46-8BC8-2C8D0F4F555C}" destId="{1931BBC9-93A5-D349-B558-89EB01F5BC60}" srcOrd="0" destOrd="0" presId="urn:microsoft.com/office/officeart/2008/layout/HorizontalMultiLevelHierarchy"/>
    <dgm:cxn modelId="{B6B83514-A8FE-EB49-9FC0-2C00AA360F54}" type="presParOf" srcId="{182C9060-ACA9-EB49-800C-BD0E9BAF3B6D}" destId="{30BC8B4E-7B2C-004E-9586-A98A04256A4A}" srcOrd="3" destOrd="0" presId="urn:microsoft.com/office/officeart/2008/layout/HorizontalMultiLevelHierarchy"/>
    <dgm:cxn modelId="{869B4B40-DEB8-1C4A-B93D-5BE743F9399A}" type="presParOf" srcId="{30BC8B4E-7B2C-004E-9586-A98A04256A4A}" destId="{10CD82C1-8C02-A145-BAA7-9AC403AB8F1B}" srcOrd="0" destOrd="0" presId="urn:microsoft.com/office/officeart/2008/layout/HorizontalMultiLevelHierarchy"/>
    <dgm:cxn modelId="{786DD6CC-B269-5D41-98C9-045F4FE52277}" type="presParOf" srcId="{30BC8B4E-7B2C-004E-9586-A98A04256A4A}" destId="{C78049DF-D39E-494A-8DB9-D09DDE61AF08}" srcOrd="1" destOrd="0" presId="urn:microsoft.com/office/officeart/2008/layout/HorizontalMultiLevelHierarchy"/>
    <dgm:cxn modelId="{C525BF5F-AF0B-D346-A293-30ABD5FA9F87}" type="presParOf" srcId="{182C9060-ACA9-EB49-800C-BD0E9BAF3B6D}" destId="{830DA1FF-A846-9143-9548-10BDF686BF83}" srcOrd="4" destOrd="0" presId="urn:microsoft.com/office/officeart/2008/layout/HorizontalMultiLevelHierarchy"/>
    <dgm:cxn modelId="{5D392C77-EA96-D94F-B6B7-A1A43662D8A6}" type="presParOf" srcId="{830DA1FF-A846-9143-9548-10BDF686BF83}" destId="{278F5858-84E6-ED47-A46C-837E1BA6504D}" srcOrd="0" destOrd="0" presId="urn:microsoft.com/office/officeart/2008/layout/HorizontalMultiLevelHierarchy"/>
    <dgm:cxn modelId="{ABB539B7-571C-7340-B50F-259F606D826E}" type="presParOf" srcId="{182C9060-ACA9-EB49-800C-BD0E9BAF3B6D}" destId="{56CF8E58-C608-9041-B971-D5C1EE9D7568}" srcOrd="5" destOrd="0" presId="urn:microsoft.com/office/officeart/2008/layout/HorizontalMultiLevelHierarchy"/>
    <dgm:cxn modelId="{157CCBD8-E366-5248-93DF-6CCDFB5F2309}" type="presParOf" srcId="{56CF8E58-C608-9041-B971-D5C1EE9D7568}" destId="{7B814112-FC71-1541-B58B-71F36A2B8BC6}" srcOrd="0" destOrd="0" presId="urn:microsoft.com/office/officeart/2008/layout/HorizontalMultiLevelHierarchy"/>
    <dgm:cxn modelId="{8FAF719E-5D4F-C34A-BAB5-6FB3CCCAC58C}" type="presParOf" srcId="{56CF8E58-C608-9041-B971-D5C1EE9D7568}" destId="{E2A621EB-F5E1-4645-9D58-BDBBD5C62783}" srcOrd="1" destOrd="0" presId="urn:microsoft.com/office/officeart/2008/layout/HorizontalMultiLevelHierarchy"/>
    <dgm:cxn modelId="{464D88BD-AC3C-244A-86F1-23176953E184}" type="presParOf" srcId="{182C9060-ACA9-EB49-800C-BD0E9BAF3B6D}" destId="{E9C151B0-C6FF-0746-ADFB-4A3CAD019CAA}" srcOrd="6" destOrd="0" presId="urn:microsoft.com/office/officeart/2008/layout/HorizontalMultiLevelHierarchy"/>
    <dgm:cxn modelId="{5575CC47-5F39-ED4F-AAD3-0FF28D0B341C}" type="presParOf" srcId="{E9C151B0-C6FF-0746-ADFB-4A3CAD019CAA}" destId="{38602E41-DE16-DF46-ACFF-4358E329C756}" srcOrd="0" destOrd="0" presId="urn:microsoft.com/office/officeart/2008/layout/HorizontalMultiLevelHierarchy"/>
    <dgm:cxn modelId="{D4E2D967-2AB5-7149-82D9-9D6D9A3EA0D4}" type="presParOf" srcId="{182C9060-ACA9-EB49-800C-BD0E9BAF3B6D}" destId="{C3486B3E-F270-C042-A382-BF1506CC7114}" srcOrd="7" destOrd="0" presId="urn:microsoft.com/office/officeart/2008/layout/HorizontalMultiLevelHierarchy"/>
    <dgm:cxn modelId="{432599C7-2681-144B-B1CB-5F8C7A911EBE}" type="presParOf" srcId="{C3486B3E-F270-C042-A382-BF1506CC7114}" destId="{72E1600E-A58D-CC4F-A0AB-8733BB975E1C}" srcOrd="0" destOrd="0" presId="urn:microsoft.com/office/officeart/2008/layout/HorizontalMultiLevelHierarchy"/>
    <dgm:cxn modelId="{8FA3E495-70A3-D746-851B-0C9C797F9045}" type="presParOf" srcId="{C3486B3E-F270-C042-A382-BF1506CC7114}" destId="{A26CCAC8-E2C4-254C-BF5A-F5B829383E60}" srcOrd="1" destOrd="0" presId="urn:microsoft.com/office/officeart/2008/layout/HorizontalMultiLevelHierarchy"/>
    <dgm:cxn modelId="{F887620D-34C0-9046-9B93-B66FCA83AAE7}" type="presParOf" srcId="{182C9060-ACA9-EB49-800C-BD0E9BAF3B6D}" destId="{C4AEA42B-9CE0-4B46-96A6-3C079673CAE2}" srcOrd="8" destOrd="0" presId="urn:microsoft.com/office/officeart/2008/layout/HorizontalMultiLevelHierarchy"/>
    <dgm:cxn modelId="{DDBEB528-4257-A040-A129-26268DFEE029}" type="presParOf" srcId="{C4AEA42B-9CE0-4B46-96A6-3C079673CAE2}" destId="{2B2B843B-4575-294F-8662-D98AAF406421}" srcOrd="0" destOrd="0" presId="urn:microsoft.com/office/officeart/2008/layout/HorizontalMultiLevelHierarchy"/>
    <dgm:cxn modelId="{4D8A1C1C-DB58-AD42-ABCF-4380FC01439C}" type="presParOf" srcId="{182C9060-ACA9-EB49-800C-BD0E9BAF3B6D}" destId="{6C6F07FE-C45B-D64A-99FD-57A520C17B67}" srcOrd="9" destOrd="0" presId="urn:microsoft.com/office/officeart/2008/layout/HorizontalMultiLevelHierarchy"/>
    <dgm:cxn modelId="{DA8A9D38-9004-6440-B252-8FB6BB332AB1}" type="presParOf" srcId="{6C6F07FE-C45B-D64A-99FD-57A520C17B67}" destId="{BA0CDB3D-8BAD-9549-AF5A-F4B3AE27473B}" srcOrd="0" destOrd="0" presId="urn:microsoft.com/office/officeart/2008/layout/HorizontalMultiLevelHierarchy"/>
    <dgm:cxn modelId="{22D268A3-E3ED-CC45-BB14-867D0D172BCA}" type="presParOf" srcId="{6C6F07FE-C45B-D64A-99FD-57A520C17B67}" destId="{6797806F-5776-D047-8DA8-13C601C6FDD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DFBDA-A4A2-B64F-9C1C-9443EC479668}">
      <dsp:nvSpPr>
        <dsp:cNvPr id="0" name=""/>
        <dsp:cNvSpPr/>
      </dsp:nvSpPr>
      <dsp:spPr>
        <a:xfrm>
          <a:off x="7143" y="1001183"/>
          <a:ext cx="2135187" cy="1281112"/>
        </a:xfrm>
        <a:prstGeom prst="roundRect">
          <a:avLst>
            <a:gd name="adj" fmla="val 10000"/>
          </a:avLst>
        </a:prstGeom>
        <a:solidFill>
          <a:schemeClr val="accent1">
            <a:hueOff val="0"/>
            <a:satOff val="0"/>
            <a:lumOff val="0"/>
            <a:alphaOff val="0"/>
          </a:schemeClr>
        </a:solidFill>
        <a:ln w="762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l-PL" sz="1500" kern="1200" dirty="0"/>
            <a:t>Decyzja o zakupie pojazdów z dofinansowaniem</a:t>
          </a:r>
        </a:p>
      </dsp:txBody>
      <dsp:txXfrm>
        <a:off x="44665" y="1038705"/>
        <a:ext cx="2060143" cy="1206068"/>
      </dsp:txXfrm>
    </dsp:sp>
    <dsp:sp modelId="{54A66900-BC19-B145-AD2E-4C78E1A45450}">
      <dsp:nvSpPr>
        <dsp:cNvPr id="0" name=""/>
        <dsp:cNvSpPr/>
      </dsp:nvSpPr>
      <dsp:spPr>
        <a:xfrm>
          <a:off x="2330227" y="1376976"/>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l-PL" sz="1200" kern="1200"/>
        </a:p>
      </dsp:txBody>
      <dsp:txXfrm>
        <a:off x="2330227" y="1482881"/>
        <a:ext cx="316861" cy="317716"/>
      </dsp:txXfrm>
    </dsp:sp>
    <dsp:sp modelId="{BA5EA900-B7B4-E64B-919E-8199465A5CA3}">
      <dsp:nvSpPr>
        <dsp:cNvPr id="0" name=""/>
        <dsp:cNvSpPr/>
      </dsp:nvSpPr>
      <dsp:spPr>
        <a:xfrm>
          <a:off x="2996406" y="1001183"/>
          <a:ext cx="2135187" cy="1281112"/>
        </a:xfrm>
        <a:prstGeom prst="roundRect">
          <a:avLst>
            <a:gd name="adj" fmla="val 10000"/>
          </a:avLst>
        </a:prstGeom>
        <a:solidFill>
          <a:schemeClr val="accent1">
            <a:hueOff val="0"/>
            <a:satOff val="0"/>
            <a:lumOff val="0"/>
            <a:alphaOff val="0"/>
          </a:schemeClr>
        </a:solidFill>
        <a:ln w="762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l-PL" sz="1500" kern="1200" dirty="0"/>
            <a:t>Decyzja o powołaniu podmiotu wewnętrznego i  powierzeniu mu 50% rynku przewozów</a:t>
          </a:r>
        </a:p>
      </dsp:txBody>
      <dsp:txXfrm>
        <a:off x="3033928" y="1038705"/>
        <a:ext cx="2060143" cy="1206068"/>
      </dsp:txXfrm>
    </dsp:sp>
    <dsp:sp modelId="{DFACBD9F-0E7C-A94C-94DB-53779247FF16}">
      <dsp:nvSpPr>
        <dsp:cNvPr id="0" name=""/>
        <dsp:cNvSpPr/>
      </dsp:nvSpPr>
      <dsp:spPr>
        <a:xfrm>
          <a:off x="5319490" y="1376976"/>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l-PL" sz="1200" kern="1200"/>
        </a:p>
      </dsp:txBody>
      <dsp:txXfrm>
        <a:off x="5319490" y="1482881"/>
        <a:ext cx="316861" cy="317716"/>
      </dsp:txXfrm>
    </dsp:sp>
    <dsp:sp modelId="{DECAADA8-1497-C241-8272-3703A7E9A676}">
      <dsp:nvSpPr>
        <dsp:cNvPr id="0" name=""/>
        <dsp:cNvSpPr/>
      </dsp:nvSpPr>
      <dsp:spPr>
        <a:xfrm>
          <a:off x="5985668" y="1001183"/>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l-PL" sz="1500" kern="1200" dirty="0"/>
            <a:t>Decyzja o przekazaniu pojazdów do Spółki</a:t>
          </a:r>
        </a:p>
      </dsp:txBody>
      <dsp:txXfrm>
        <a:off x="6023190" y="1038705"/>
        <a:ext cx="2060143" cy="1206068"/>
      </dsp:txXfrm>
    </dsp:sp>
    <dsp:sp modelId="{9B4C7B8E-8B8C-754A-8339-41C76EE45F82}">
      <dsp:nvSpPr>
        <dsp:cNvPr id="0" name=""/>
        <dsp:cNvSpPr/>
      </dsp:nvSpPr>
      <dsp:spPr>
        <a:xfrm rot="5400000">
          <a:off x="6826932" y="2431759"/>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l-PL" sz="1200" kern="1200"/>
        </a:p>
      </dsp:txBody>
      <dsp:txXfrm rot="-5400000">
        <a:off x="6894404" y="2470192"/>
        <a:ext cx="317716" cy="316861"/>
      </dsp:txXfrm>
    </dsp:sp>
    <dsp:sp modelId="{CBE489BA-BEED-A544-9F08-1A8DCC446164}">
      <dsp:nvSpPr>
        <dsp:cNvPr id="0" name=""/>
        <dsp:cNvSpPr/>
      </dsp:nvSpPr>
      <dsp:spPr>
        <a:xfrm>
          <a:off x="5985668" y="3136371"/>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l-PL" sz="1500" kern="1200" dirty="0"/>
            <a:t>Podpisanie umowy z NFOŚ</a:t>
          </a:r>
        </a:p>
      </dsp:txBody>
      <dsp:txXfrm>
        <a:off x="6023190" y="3173893"/>
        <a:ext cx="2060143" cy="1206068"/>
      </dsp:txXfrm>
    </dsp:sp>
    <dsp:sp modelId="{09EC9249-6C14-9C4D-88B3-EB5C9C503914}">
      <dsp:nvSpPr>
        <dsp:cNvPr id="0" name=""/>
        <dsp:cNvSpPr/>
      </dsp:nvSpPr>
      <dsp:spPr>
        <a:xfrm rot="10800000">
          <a:off x="5345112" y="3512163"/>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l-PL" sz="1200" kern="1200"/>
        </a:p>
      </dsp:txBody>
      <dsp:txXfrm rot="10800000">
        <a:off x="5480910" y="3618068"/>
        <a:ext cx="316861" cy="317716"/>
      </dsp:txXfrm>
    </dsp:sp>
    <dsp:sp modelId="{6239B1C4-7235-614B-A4A1-85C4A27135DB}">
      <dsp:nvSpPr>
        <dsp:cNvPr id="0" name=""/>
        <dsp:cNvSpPr/>
      </dsp:nvSpPr>
      <dsp:spPr>
        <a:xfrm>
          <a:off x="2996406" y="3136370"/>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l-PL" sz="1500" kern="1200" dirty="0"/>
            <a:t>Ogłoszenie przetargu na autobusy wodorowe i podpisanie umowy</a:t>
          </a:r>
        </a:p>
      </dsp:txBody>
      <dsp:txXfrm>
        <a:off x="3033928" y="3173892"/>
        <a:ext cx="2060143" cy="120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EA42B-9CE0-4B46-96A6-3C079673CAE2}">
      <dsp:nvSpPr>
        <dsp:cNvPr id="0" name=""/>
        <dsp:cNvSpPr/>
      </dsp:nvSpPr>
      <dsp:spPr>
        <a:xfrm>
          <a:off x="5670100" y="3689451"/>
          <a:ext cx="358200" cy="1365094"/>
        </a:xfrm>
        <a:custGeom>
          <a:avLst/>
          <a:gdLst/>
          <a:ahLst/>
          <a:cxnLst/>
          <a:rect l="0" t="0" r="0" b="0"/>
          <a:pathLst>
            <a:path>
              <a:moveTo>
                <a:pt x="0" y="0"/>
              </a:moveTo>
              <a:lnTo>
                <a:pt x="179100" y="0"/>
              </a:lnTo>
              <a:lnTo>
                <a:pt x="179100" y="1365094"/>
              </a:lnTo>
              <a:lnTo>
                <a:pt x="358200" y="13650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5813918" y="4336716"/>
        <a:ext cx="70565" cy="70565"/>
      </dsp:txXfrm>
    </dsp:sp>
    <dsp:sp modelId="{E9C151B0-C6FF-0746-ADFB-4A3CAD019CAA}">
      <dsp:nvSpPr>
        <dsp:cNvPr id="0" name=""/>
        <dsp:cNvSpPr/>
      </dsp:nvSpPr>
      <dsp:spPr>
        <a:xfrm>
          <a:off x="5670100" y="3689451"/>
          <a:ext cx="358200" cy="682547"/>
        </a:xfrm>
        <a:custGeom>
          <a:avLst/>
          <a:gdLst/>
          <a:ahLst/>
          <a:cxnLst/>
          <a:rect l="0" t="0" r="0" b="0"/>
          <a:pathLst>
            <a:path>
              <a:moveTo>
                <a:pt x="0" y="0"/>
              </a:moveTo>
              <a:lnTo>
                <a:pt x="179100" y="0"/>
              </a:lnTo>
              <a:lnTo>
                <a:pt x="179100" y="682547"/>
              </a:lnTo>
              <a:lnTo>
                <a:pt x="358200" y="6825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5829930" y="4011454"/>
        <a:ext cx="38541" cy="38541"/>
      </dsp:txXfrm>
    </dsp:sp>
    <dsp:sp modelId="{830DA1FF-A846-9143-9548-10BDF686BF83}">
      <dsp:nvSpPr>
        <dsp:cNvPr id="0" name=""/>
        <dsp:cNvSpPr/>
      </dsp:nvSpPr>
      <dsp:spPr>
        <a:xfrm>
          <a:off x="5670100" y="3643731"/>
          <a:ext cx="358200" cy="91440"/>
        </a:xfrm>
        <a:custGeom>
          <a:avLst/>
          <a:gdLst/>
          <a:ahLst/>
          <a:cxnLst/>
          <a:rect l="0" t="0" r="0" b="0"/>
          <a:pathLst>
            <a:path>
              <a:moveTo>
                <a:pt x="0" y="45720"/>
              </a:moveTo>
              <a:lnTo>
                <a:pt x="358200"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5840246" y="3680496"/>
        <a:ext cx="17910" cy="17910"/>
      </dsp:txXfrm>
    </dsp:sp>
    <dsp:sp modelId="{D3C45514-48CF-8B46-8BC8-2C8D0F4F555C}">
      <dsp:nvSpPr>
        <dsp:cNvPr id="0" name=""/>
        <dsp:cNvSpPr/>
      </dsp:nvSpPr>
      <dsp:spPr>
        <a:xfrm>
          <a:off x="5670100" y="3006904"/>
          <a:ext cx="358200" cy="682547"/>
        </a:xfrm>
        <a:custGeom>
          <a:avLst/>
          <a:gdLst/>
          <a:ahLst/>
          <a:cxnLst/>
          <a:rect l="0" t="0" r="0" b="0"/>
          <a:pathLst>
            <a:path>
              <a:moveTo>
                <a:pt x="0" y="682547"/>
              </a:moveTo>
              <a:lnTo>
                <a:pt x="179100" y="682547"/>
              </a:lnTo>
              <a:lnTo>
                <a:pt x="179100" y="0"/>
              </a:lnTo>
              <a:lnTo>
                <a:pt x="358200"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5829930" y="3328907"/>
        <a:ext cx="38541" cy="38541"/>
      </dsp:txXfrm>
    </dsp:sp>
    <dsp:sp modelId="{39101695-646C-9B49-9117-FDAC88550C69}">
      <dsp:nvSpPr>
        <dsp:cNvPr id="0" name=""/>
        <dsp:cNvSpPr/>
      </dsp:nvSpPr>
      <dsp:spPr>
        <a:xfrm>
          <a:off x="5670100" y="2324357"/>
          <a:ext cx="358200" cy="1365094"/>
        </a:xfrm>
        <a:custGeom>
          <a:avLst/>
          <a:gdLst/>
          <a:ahLst/>
          <a:cxnLst/>
          <a:rect l="0" t="0" r="0" b="0"/>
          <a:pathLst>
            <a:path>
              <a:moveTo>
                <a:pt x="0" y="1365094"/>
              </a:moveTo>
              <a:lnTo>
                <a:pt x="179100" y="1365094"/>
              </a:lnTo>
              <a:lnTo>
                <a:pt x="179100" y="0"/>
              </a:lnTo>
              <a:lnTo>
                <a:pt x="358200"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5813918" y="2971621"/>
        <a:ext cx="70565" cy="70565"/>
      </dsp:txXfrm>
    </dsp:sp>
    <dsp:sp modelId="{F744D7E3-C4A3-334F-BFC4-9BD9D9113B8B}">
      <dsp:nvSpPr>
        <dsp:cNvPr id="0" name=""/>
        <dsp:cNvSpPr/>
      </dsp:nvSpPr>
      <dsp:spPr>
        <a:xfrm>
          <a:off x="3520895" y="2324357"/>
          <a:ext cx="358200" cy="1365094"/>
        </a:xfrm>
        <a:custGeom>
          <a:avLst/>
          <a:gdLst/>
          <a:ahLst/>
          <a:cxnLst/>
          <a:rect l="0" t="0" r="0" b="0"/>
          <a:pathLst>
            <a:path>
              <a:moveTo>
                <a:pt x="0" y="0"/>
              </a:moveTo>
              <a:lnTo>
                <a:pt x="179100" y="0"/>
              </a:lnTo>
              <a:lnTo>
                <a:pt x="179100" y="1365094"/>
              </a:lnTo>
              <a:lnTo>
                <a:pt x="358200" y="13650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3664713" y="2971621"/>
        <a:ext cx="70565" cy="70565"/>
      </dsp:txXfrm>
    </dsp:sp>
    <dsp:sp modelId="{8615E7D9-8A8C-A944-A056-EE82B7A6F2BC}">
      <dsp:nvSpPr>
        <dsp:cNvPr id="0" name=""/>
        <dsp:cNvSpPr/>
      </dsp:nvSpPr>
      <dsp:spPr>
        <a:xfrm>
          <a:off x="5670100" y="959262"/>
          <a:ext cx="358200" cy="682547"/>
        </a:xfrm>
        <a:custGeom>
          <a:avLst/>
          <a:gdLst/>
          <a:ahLst/>
          <a:cxnLst/>
          <a:rect l="0" t="0" r="0" b="0"/>
          <a:pathLst>
            <a:path>
              <a:moveTo>
                <a:pt x="0" y="0"/>
              </a:moveTo>
              <a:lnTo>
                <a:pt x="179100" y="0"/>
              </a:lnTo>
              <a:lnTo>
                <a:pt x="179100" y="682547"/>
              </a:lnTo>
              <a:lnTo>
                <a:pt x="358200" y="6825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5829930" y="1281265"/>
        <a:ext cx="38541" cy="38541"/>
      </dsp:txXfrm>
    </dsp:sp>
    <dsp:sp modelId="{436A56F3-FD81-654A-970E-C1698EE58E1A}">
      <dsp:nvSpPr>
        <dsp:cNvPr id="0" name=""/>
        <dsp:cNvSpPr/>
      </dsp:nvSpPr>
      <dsp:spPr>
        <a:xfrm>
          <a:off x="5670100" y="913542"/>
          <a:ext cx="358200" cy="91440"/>
        </a:xfrm>
        <a:custGeom>
          <a:avLst/>
          <a:gdLst/>
          <a:ahLst/>
          <a:cxnLst/>
          <a:rect l="0" t="0" r="0" b="0"/>
          <a:pathLst>
            <a:path>
              <a:moveTo>
                <a:pt x="0" y="45720"/>
              </a:moveTo>
              <a:lnTo>
                <a:pt x="358200"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5840246" y="950307"/>
        <a:ext cx="17910" cy="17910"/>
      </dsp:txXfrm>
    </dsp:sp>
    <dsp:sp modelId="{218F55EE-4D14-8E44-8699-3E9142CD66B2}">
      <dsp:nvSpPr>
        <dsp:cNvPr id="0" name=""/>
        <dsp:cNvSpPr/>
      </dsp:nvSpPr>
      <dsp:spPr>
        <a:xfrm>
          <a:off x="5670100" y="276715"/>
          <a:ext cx="358200" cy="682547"/>
        </a:xfrm>
        <a:custGeom>
          <a:avLst/>
          <a:gdLst/>
          <a:ahLst/>
          <a:cxnLst/>
          <a:rect l="0" t="0" r="0" b="0"/>
          <a:pathLst>
            <a:path>
              <a:moveTo>
                <a:pt x="0" y="682547"/>
              </a:moveTo>
              <a:lnTo>
                <a:pt x="179100" y="682547"/>
              </a:lnTo>
              <a:lnTo>
                <a:pt x="179100" y="0"/>
              </a:lnTo>
              <a:lnTo>
                <a:pt x="358200"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5829930" y="598718"/>
        <a:ext cx="38541" cy="38541"/>
      </dsp:txXfrm>
    </dsp:sp>
    <dsp:sp modelId="{88DB19ED-CC91-B444-90D3-E8D6A3F187AE}">
      <dsp:nvSpPr>
        <dsp:cNvPr id="0" name=""/>
        <dsp:cNvSpPr/>
      </dsp:nvSpPr>
      <dsp:spPr>
        <a:xfrm>
          <a:off x="3520895" y="959262"/>
          <a:ext cx="358200" cy="1365094"/>
        </a:xfrm>
        <a:custGeom>
          <a:avLst/>
          <a:gdLst/>
          <a:ahLst/>
          <a:cxnLst/>
          <a:rect l="0" t="0" r="0" b="0"/>
          <a:pathLst>
            <a:path>
              <a:moveTo>
                <a:pt x="0" y="1365094"/>
              </a:moveTo>
              <a:lnTo>
                <a:pt x="179100" y="1365094"/>
              </a:lnTo>
              <a:lnTo>
                <a:pt x="179100" y="0"/>
              </a:lnTo>
              <a:lnTo>
                <a:pt x="35820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3664713" y="1606527"/>
        <a:ext cx="70565" cy="70565"/>
      </dsp:txXfrm>
    </dsp:sp>
    <dsp:sp modelId="{FDE2F49D-1837-8041-A85E-D3F88C683D1D}">
      <dsp:nvSpPr>
        <dsp:cNvPr id="0" name=""/>
        <dsp:cNvSpPr/>
      </dsp:nvSpPr>
      <dsp:spPr>
        <a:xfrm rot="16200000">
          <a:off x="1810935" y="2051338"/>
          <a:ext cx="2873883" cy="5460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l-PL" sz="1200" kern="1200" dirty="0"/>
            <a:t>Miasto Rybnik</a:t>
          </a:r>
        </a:p>
      </dsp:txBody>
      <dsp:txXfrm>
        <a:off x="1810935" y="2051338"/>
        <a:ext cx="2873883" cy="546037"/>
      </dsp:txXfrm>
    </dsp:sp>
    <dsp:sp modelId="{1C614DF0-BCFC-6440-AE06-A6705CD87F56}">
      <dsp:nvSpPr>
        <dsp:cNvPr id="0" name=""/>
        <dsp:cNvSpPr/>
      </dsp:nvSpPr>
      <dsp:spPr>
        <a:xfrm>
          <a:off x="3879096" y="686243"/>
          <a:ext cx="1791004" cy="5460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l-PL" sz="1200" kern="1200" dirty="0"/>
            <a:t>Prywatni przewoźnicy</a:t>
          </a:r>
        </a:p>
      </dsp:txBody>
      <dsp:txXfrm>
        <a:off x="3879096" y="686243"/>
        <a:ext cx="1791004" cy="546037"/>
      </dsp:txXfrm>
    </dsp:sp>
    <dsp:sp modelId="{5D0E37BA-9C11-FD4C-9158-12525315B46B}">
      <dsp:nvSpPr>
        <dsp:cNvPr id="0" name=""/>
        <dsp:cNvSpPr/>
      </dsp:nvSpPr>
      <dsp:spPr>
        <a:xfrm>
          <a:off x="6028301" y="3696"/>
          <a:ext cx="1791004" cy="5460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l-PL" sz="1200" kern="1200" dirty="0"/>
            <a:t>23 autobusy elektryczne</a:t>
          </a:r>
        </a:p>
      </dsp:txBody>
      <dsp:txXfrm>
        <a:off x="6028301" y="3696"/>
        <a:ext cx="1791004" cy="546037"/>
      </dsp:txXfrm>
    </dsp:sp>
    <dsp:sp modelId="{C8F743D6-9D2B-E948-8935-6950A8A39740}">
      <dsp:nvSpPr>
        <dsp:cNvPr id="0" name=""/>
        <dsp:cNvSpPr/>
      </dsp:nvSpPr>
      <dsp:spPr>
        <a:xfrm>
          <a:off x="6028301" y="686243"/>
          <a:ext cx="1791004" cy="5460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l-PL" sz="1200" kern="1200" dirty="0"/>
            <a:t>12 autobusów CNG</a:t>
          </a:r>
        </a:p>
      </dsp:txBody>
      <dsp:txXfrm>
        <a:off x="6028301" y="686243"/>
        <a:ext cx="1791004" cy="546037"/>
      </dsp:txXfrm>
    </dsp:sp>
    <dsp:sp modelId="{E0EB8AD8-AC23-A94D-BB81-ADD8D09F2027}">
      <dsp:nvSpPr>
        <dsp:cNvPr id="0" name=""/>
        <dsp:cNvSpPr/>
      </dsp:nvSpPr>
      <dsp:spPr>
        <a:xfrm>
          <a:off x="6028301" y="1368791"/>
          <a:ext cx="1791004" cy="5460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l-PL" sz="1200" kern="1200" dirty="0"/>
            <a:t>Autobusy ON</a:t>
          </a:r>
        </a:p>
      </dsp:txBody>
      <dsp:txXfrm>
        <a:off x="6028301" y="1368791"/>
        <a:ext cx="1791004" cy="546037"/>
      </dsp:txXfrm>
    </dsp:sp>
    <dsp:sp modelId="{166223A2-87F4-BD4B-B5A1-0D9D137E8CD8}">
      <dsp:nvSpPr>
        <dsp:cNvPr id="0" name=""/>
        <dsp:cNvSpPr/>
      </dsp:nvSpPr>
      <dsp:spPr>
        <a:xfrm>
          <a:off x="3879096" y="3416433"/>
          <a:ext cx="1791004" cy="546037"/>
        </a:xfrm>
        <a:prstGeom prst="rect">
          <a:avLst/>
        </a:prstGeom>
        <a:solidFill>
          <a:schemeClr val="accent1">
            <a:hueOff val="0"/>
            <a:satOff val="0"/>
            <a:lumOff val="0"/>
            <a:alphaOff val="0"/>
          </a:schemeClr>
        </a:solidFill>
        <a:ln w="381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l-PL" sz="1200" kern="1200" dirty="0"/>
            <a:t>Podmiot wewnętrzny</a:t>
          </a:r>
        </a:p>
      </dsp:txBody>
      <dsp:txXfrm>
        <a:off x="3879096" y="3416433"/>
        <a:ext cx="1791004" cy="546037"/>
      </dsp:txXfrm>
    </dsp:sp>
    <dsp:sp modelId="{1B6B39D5-476E-C040-9AF0-76F556207DDC}">
      <dsp:nvSpPr>
        <dsp:cNvPr id="0" name=""/>
        <dsp:cNvSpPr/>
      </dsp:nvSpPr>
      <dsp:spPr>
        <a:xfrm>
          <a:off x="6028301" y="2051338"/>
          <a:ext cx="1791004" cy="546037"/>
        </a:xfrm>
        <a:prstGeom prst="rect">
          <a:avLst/>
        </a:prstGeom>
        <a:solidFill>
          <a:schemeClr val="accent1">
            <a:hueOff val="0"/>
            <a:satOff val="0"/>
            <a:lumOff val="0"/>
            <a:alphaOff val="0"/>
          </a:schemeClr>
        </a:solidFill>
        <a:ln w="381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l-PL" sz="1200" kern="1200" dirty="0"/>
            <a:t>12 autobusów hybrydowych</a:t>
          </a:r>
        </a:p>
      </dsp:txBody>
      <dsp:txXfrm>
        <a:off x="6028301" y="2051338"/>
        <a:ext cx="1791004" cy="546037"/>
      </dsp:txXfrm>
    </dsp:sp>
    <dsp:sp modelId="{10CD82C1-8C02-A145-BAA7-9AC403AB8F1B}">
      <dsp:nvSpPr>
        <dsp:cNvPr id="0" name=""/>
        <dsp:cNvSpPr/>
      </dsp:nvSpPr>
      <dsp:spPr>
        <a:xfrm>
          <a:off x="6028301" y="2733885"/>
          <a:ext cx="1791004" cy="546037"/>
        </a:xfrm>
        <a:prstGeom prst="rect">
          <a:avLst/>
        </a:prstGeom>
        <a:solidFill>
          <a:schemeClr val="accent1">
            <a:hueOff val="0"/>
            <a:satOff val="0"/>
            <a:lumOff val="0"/>
            <a:alphaOff val="0"/>
          </a:schemeClr>
        </a:solidFill>
        <a:ln w="381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l-PL" sz="1200" kern="1200" dirty="0"/>
            <a:t>1 autobus ON</a:t>
          </a:r>
        </a:p>
      </dsp:txBody>
      <dsp:txXfrm>
        <a:off x="6028301" y="2733885"/>
        <a:ext cx="1791004" cy="546037"/>
      </dsp:txXfrm>
    </dsp:sp>
    <dsp:sp modelId="{7B814112-FC71-1541-B58B-71F36A2B8BC6}">
      <dsp:nvSpPr>
        <dsp:cNvPr id="0" name=""/>
        <dsp:cNvSpPr/>
      </dsp:nvSpPr>
      <dsp:spPr>
        <a:xfrm>
          <a:off x="6028301" y="3416433"/>
          <a:ext cx="1791004" cy="546037"/>
        </a:xfrm>
        <a:prstGeom prst="rect">
          <a:avLst/>
        </a:prstGeom>
        <a:solidFill>
          <a:schemeClr val="accent1">
            <a:hueOff val="0"/>
            <a:satOff val="0"/>
            <a:lumOff val="0"/>
            <a:alphaOff val="0"/>
          </a:schemeClr>
        </a:solidFill>
        <a:ln w="381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l-PL" sz="1200" kern="1200" dirty="0"/>
            <a:t>20 autobusów wodorowych</a:t>
          </a:r>
        </a:p>
      </dsp:txBody>
      <dsp:txXfrm>
        <a:off x="6028301" y="3416433"/>
        <a:ext cx="1791004" cy="546037"/>
      </dsp:txXfrm>
    </dsp:sp>
    <dsp:sp modelId="{72E1600E-A58D-CC4F-A0AB-8733BB975E1C}">
      <dsp:nvSpPr>
        <dsp:cNvPr id="0" name=""/>
        <dsp:cNvSpPr/>
      </dsp:nvSpPr>
      <dsp:spPr>
        <a:xfrm>
          <a:off x="6028301" y="4098980"/>
          <a:ext cx="1791004" cy="546037"/>
        </a:xfrm>
        <a:prstGeom prst="rect">
          <a:avLst/>
        </a:prstGeom>
        <a:solidFill>
          <a:schemeClr val="accent1">
            <a:hueOff val="0"/>
            <a:satOff val="0"/>
            <a:lumOff val="0"/>
            <a:alphaOff val="0"/>
          </a:schemeClr>
        </a:solidFill>
        <a:ln w="381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l-PL" sz="1200" kern="1200" dirty="0"/>
            <a:t>14 autobusów wodorowych </a:t>
          </a:r>
        </a:p>
        <a:p>
          <a:pPr marL="0" lvl="0" indent="0" algn="ctr" defTabSz="533400">
            <a:lnSpc>
              <a:spcPct val="90000"/>
            </a:lnSpc>
            <a:spcBef>
              <a:spcPct val="0"/>
            </a:spcBef>
            <a:spcAft>
              <a:spcPct val="35000"/>
            </a:spcAft>
            <a:buNone/>
          </a:pPr>
          <a:r>
            <a:rPr lang="pl-PL" sz="1200" kern="1200" dirty="0"/>
            <a:t>(od 1 października 2024)</a:t>
          </a:r>
        </a:p>
      </dsp:txBody>
      <dsp:txXfrm>
        <a:off x="6028301" y="4098980"/>
        <a:ext cx="1791004" cy="546037"/>
      </dsp:txXfrm>
    </dsp:sp>
    <dsp:sp modelId="{BA0CDB3D-8BAD-9549-AF5A-F4B3AE27473B}">
      <dsp:nvSpPr>
        <dsp:cNvPr id="0" name=""/>
        <dsp:cNvSpPr/>
      </dsp:nvSpPr>
      <dsp:spPr>
        <a:xfrm>
          <a:off x="6028301" y="4781527"/>
          <a:ext cx="1791004" cy="546037"/>
        </a:xfrm>
        <a:prstGeom prst="rect">
          <a:avLst/>
        </a:prstGeom>
        <a:solidFill>
          <a:schemeClr val="accent1">
            <a:hueOff val="0"/>
            <a:satOff val="0"/>
            <a:lumOff val="0"/>
            <a:alphaOff val="0"/>
          </a:schemeClr>
        </a:solidFill>
        <a:ln w="381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l-PL" sz="1200" kern="1200" dirty="0"/>
            <a:t>5 autobusów wodorowych</a:t>
          </a:r>
        </a:p>
        <a:p>
          <a:pPr marL="0" lvl="0" indent="0" algn="ctr" defTabSz="533400">
            <a:lnSpc>
              <a:spcPct val="90000"/>
            </a:lnSpc>
            <a:spcBef>
              <a:spcPct val="0"/>
            </a:spcBef>
            <a:spcAft>
              <a:spcPct val="35000"/>
            </a:spcAft>
            <a:buNone/>
          </a:pPr>
          <a:r>
            <a:rPr lang="pl-PL" sz="1200" kern="1200" dirty="0"/>
            <a:t>(2024 )</a:t>
          </a:r>
        </a:p>
      </dsp:txBody>
      <dsp:txXfrm>
        <a:off x="6028301" y="4781527"/>
        <a:ext cx="1791004" cy="546037"/>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2"/>
            <a:ext cx="2944958" cy="498395"/>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51098" y="2"/>
            <a:ext cx="2944958" cy="498395"/>
          </a:xfrm>
          <a:prstGeom prst="rect">
            <a:avLst/>
          </a:prstGeom>
        </p:spPr>
        <p:txBody>
          <a:bodyPr vert="horz" lIns="91440" tIns="45720" rIns="91440" bIns="45720" rtlCol="0"/>
          <a:lstStyle>
            <a:lvl1pPr algn="r">
              <a:defRPr sz="1200"/>
            </a:lvl1pPr>
          </a:lstStyle>
          <a:p>
            <a:fld id="{DB557E94-09B7-3945-AFB1-80C00DCEC5B3}" type="datetimeFigureOut">
              <a:rPr lang="pl-PL" smtClean="0"/>
              <a:t>07.12.2023</a:t>
            </a:fld>
            <a:endParaRPr lang="pl-PL"/>
          </a:p>
        </p:txBody>
      </p:sp>
      <p:sp>
        <p:nvSpPr>
          <p:cNvPr id="4" name="Symbol zastępczy obrazu slajdu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606" y="4777614"/>
            <a:ext cx="5438464" cy="390780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28244"/>
            <a:ext cx="2944958" cy="498395"/>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1098" y="9428244"/>
            <a:ext cx="2944958" cy="498395"/>
          </a:xfrm>
          <a:prstGeom prst="rect">
            <a:avLst/>
          </a:prstGeom>
        </p:spPr>
        <p:txBody>
          <a:bodyPr vert="horz" lIns="91440" tIns="45720" rIns="91440" bIns="45720" rtlCol="0" anchor="b"/>
          <a:lstStyle>
            <a:lvl1pPr algn="r">
              <a:defRPr sz="1200"/>
            </a:lvl1pPr>
          </a:lstStyle>
          <a:p>
            <a:fld id="{E0807C93-4FFE-3F47-97FA-7FF8AB0A9E75}" type="slidenum">
              <a:rPr lang="pl-PL" smtClean="0"/>
              <a:t>‹#›</a:t>
            </a:fld>
            <a:endParaRPr lang="pl-PL"/>
          </a:p>
        </p:txBody>
      </p:sp>
    </p:spTree>
    <p:extLst>
      <p:ext uri="{BB962C8B-B14F-4D97-AF65-F5344CB8AC3E}">
        <p14:creationId xmlns:p14="http://schemas.microsoft.com/office/powerpoint/2010/main" val="794412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78ADC07-34E8-4E7E-A73A-2708E4D38B24}"/>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A4C70F5A-D8A6-400B-9944-91DEF85EA9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10CE2B1C-2749-41D4-BADC-A9F124FEDEE1}"/>
              </a:ext>
            </a:extLst>
          </p:cNvPr>
          <p:cNvSpPr>
            <a:spLocks noGrp="1"/>
          </p:cNvSpPr>
          <p:nvPr>
            <p:ph type="dt" sz="half" idx="10"/>
          </p:nvPr>
        </p:nvSpPr>
        <p:spPr/>
        <p:txBody>
          <a:bodyPr/>
          <a:lstStyle/>
          <a:p>
            <a:fld id="{13499C7E-179B-2A45-859A-62E73785B0CE}" type="datetime1">
              <a:rPr lang="pl-PL" smtClean="0"/>
              <a:t>07.12.2023</a:t>
            </a:fld>
            <a:endParaRPr lang="pl-PL"/>
          </a:p>
        </p:txBody>
      </p:sp>
      <p:sp>
        <p:nvSpPr>
          <p:cNvPr id="5" name="Symbol zastępczy stopki 4">
            <a:extLst>
              <a:ext uri="{FF2B5EF4-FFF2-40B4-BE49-F238E27FC236}">
                <a16:creationId xmlns:a16="http://schemas.microsoft.com/office/drawing/2014/main" id="{1D583F1B-51E2-4622-895B-81886EC1F19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D113EB1-9FF9-4387-AA3C-3C066EFB3617}"/>
              </a:ext>
            </a:extLst>
          </p:cNvPr>
          <p:cNvSpPr>
            <a:spLocks noGrp="1"/>
          </p:cNvSpPr>
          <p:nvPr>
            <p:ph type="sldNum" sz="quarter" idx="12"/>
          </p:nvPr>
        </p:nvSpPr>
        <p:spPr/>
        <p:txBody>
          <a:bodyPr/>
          <a:lstStyle/>
          <a:p>
            <a:fld id="{39EB1927-0799-41B4-A802-BAF69C05430F}" type="slidenum">
              <a:rPr lang="pl-PL" smtClean="0"/>
              <a:t>‹#›</a:t>
            </a:fld>
            <a:endParaRPr lang="pl-PL"/>
          </a:p>
        </p:txBody>
      </p:sp>
    </p:spTree>
    <p:extLst>
      <p:ext uri="{BB962C8B-B14F-4D97-AF65-F5344CB8AC3E}">
        <p14:creationId xmlns:p14="http://schemas.microsoft.com/office/powerpoint/2010/main" val="2476680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F3BE90F-8DB4-46D9-96FA-0DAF6DED4057}"/>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596F8976-E85B-4F2A-8E75-EDDD4072AB06}"/>
              </a:ext>
            </a:extLst>
          </p:cNvPr>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2601133-5BE6-463C-8A39-F8C5C22608B6}"/>
              </a:ext>
            </a:extLst>
          </p:cNvPr>
          <p:cNvSpPr>
            <a:spLocks noGrp="1"/>
          </p:cNvSpPr>
          <p:nvPr>
            <p:ph type="dt" sz="half" idx="10"/>
          </p:nvPr>
        </p:nvSpPr>
        <p:spPr/>
        <p:txBody>
          <a:bodyPr/>
          <a:lstStyle/>
          <a:p>
            <a:fld id="{8B0F6665-00F5-8B45-9266-C9BA4E798912}" type="datetime1">
              <a:rPr lang="pl-PL" smtClean="0"/>
              <a:t>07.12.2023</a:t>
            </a:fld>
            <a:endParaRPr lang="pl-PL"/>
          </a:p>
        </p:txBody>
      </p:sp>
      <p:sp>
        <p:nvSpPr>
          <p:cNvPr id="5" name="Symbol zastępczy stopki 4">
            <a:extLst>
              <a:ext uri="{FF2B5EF4-FFF2-40B4-BE49-F238E27FC236}">
                <a16:creationId xmlns:a16="http://schemas.microsoft.com/office/drawing/2014/main" id="{D3DB39C8-2E1E-48A1-B235-F1978E2F0A8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CDD8A9A-1211-4B0B-AB99-63DEE0D16D43}"/>
              </a:ext>
            </a:extLst>
          </p:cNvPr>
          <p:cNvSpPr>
            <a:spLocks noGrp="1"/>
          </p:cNvSpPr>
          <p:nvPr>
            <p:ph type="sldNum" sz="quarter" idx="12"/>
          </p:nvPr>
        </p:nvSpPr>
        <p:spPr/>
        <p:txBody>
          <a:bodyPr/>
          <a:lstStyle/>
          <a:p>
            <a:fld id="{39EB1927-0799-41B4-A802-BAF69C05430F}" type="slidenum">
              <a:rPr lang="pl-PL" smtClean="0"/>
              <a:t>‹#›</a:t>
            </a:fld>
            <a:endParaRPr lang="pl-PL"/>
          </a:p>
        </p:txBody>
      </p:sp>
    </p:spTree>
    <p:extLst>
      <p:ext uri="{BB962C8B-B14F-4D97-AF65-F5344CB8AC3E}">
        <p14:creationId xmlns:p14="http://schemas.microsoft.com/office/powerpoint/2010/main" val="1356995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1BD1657A-75B3-4017-849D-430E3A0C604C}"/>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5FA05E2A-526B-4AFB-AA29-106B7E68E082}"/>
              </a:ext>
            </a:extLst>
          </p:cNvPr>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853D4C5-E33B-4850-B080-52B3C01FDA1E}"/>
              </a:ext>
            </a:extLst>
          </p:cNvPr>
          <p:cNvSpPr>
            <a:spLocks noGrp="1"/>
          </p:cNvSpPr>
          <p:nvPr>
            <p:ph type="dt" sz="half" idx="10"/>
          </p:nvPr>
        </p:nvSpPr>
        <p:spPr/>
        <p:txBody>
          <a:bodyPr/>
          <a:lstStyle/>
          <a:p>
            <a:fld id="{5AEA1EEF-0F99-8F46-8461-20FD8B6D15D0}" type="datetime1">
              <a:rPr lang="pl-PL" smtClean="0"/>
              <a:t>07.12.2023</a:t>
            </a:fld>
            <a:endParaRPr lang="pl-PL"/>
          </a:p>
        </p:txBody>
      </p:sp>
      <p:sp>
        <p:nvSpPr>
          <p:cNvPr id="5" name="Symbol zastępczy stopki 4">
            <a:extLst>
              <a:ext uri="{FF2B5EF4-FFF2-40B4-BE49-F238E27FC236}">
                <a16:creationId xmlns:a16="http://schemas.microsoft.com/office/drawing/2014/main" id="{40E3B01E-244A-4683-BDA2-653211C82D3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A27629E-B4DA-45BE-BD2D-3DB7735BCD07}"/>
              </a:ext>
            </a:extLst>
          </p:cNvPr>
          <p:cNvSpPr>
            <a:spLocks noGrp="1"/>
          </p:cNvSpPr>
          <p:nvPr>
            <p:ph type="sldNum" sz="quarter" idx="12"/>
          </p:nvPr>
        </p:nvSpPr>
        <p:spPr/>
        <p:txBody>
          <a:bodyPr/>
          <a:lstStyle/>
          <a:p>
            <a:fld id="{39EB1927-0799-41B4-A802-BAF69C05430F}" type="slidenum">
              <a:rPr lang="pl-PL" smtClean="0"/>
              <a:t>‹#›</a:t>
            </a:fld>
            <a:endParaRPr lang="pl-PL"/>
          </a:p>
        </p:txBody>
      </p:sp>
    </p:spTree>
    <p:extLst>
      <p:ext uri="{BB962C8B-B14F-4D97-AF65-F5344CB8AC3E}">
        <p14:creationId xmlns:p14="http://schemas.microsoft.com/office/powerpoint/2010/main" val="3978772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73748A8-7494-45C3-AACB-6F4E54942C47}"/>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B7DD068C-C92A-43FF-9795-C50228CD70CF}"/>
              </a:ext>
            </a:extLst>
          </p:cNvPr>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96EC6C4-0407-4A85-BC95-1A13248F1A88}"/>
              </a:ext>
            </a:extLst>
          </p:cNvPr>
          <p:cNvSpPr>
            <a:spLocks noGrp="1"/>
          </p:cNvSpPr>
          <p:nvPr>
            <p:ph type="dt" sz="half" idx="10"/>
          </p:nvPr>
        </p:nvSpPr>
        <p:spPr/>
        <p:txBody>
          <a:bodyPr/>
          <a:lstStyle/>
          <a:p>
            <a:fld id="{5799D796-67B0-D94B-8103-51DF558D742E}" type="datetime1">
              <a:rPr lang="pl-PL" smtClean="0"/>
              <a:t>07.12.2023</a:t>
            </a:fld>
            <a:endParaRPr lang="pl-PL"/>
          </a:p>
        </p:txBody>
      </p:sp>
      <p:sp>
        <p:nvSpPr>
          <p:cNvPr id="5" name="Symbol zastępczy stopki 4">
            <a:extLst>
              <a:ext uri="{FF2B5EF4-FFF2-40B4-BE49-F238E27FC236}">
                <a16:creationId xmlns:a16="http://schemas.microsoft.com/office/drawing/2014/main" id="{2EB884FB-BE56-4A17-9D6C-ABED79C435F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B81AC7E-BE97-4447-ABB4-B4639F14CFAE}"/>
              </a:ext>
            </a:extLst>
          </p:cNvPr>
          <p:cNvSpPr>
            <a:spLocks noGrp="1"/>
          </p:cNvSpPr>
          <p:nvPr>
            <p:ph type="sldNum" sz="quarter" idx="12"/>
          </p:nvPr>
        </p:nvSpPr>
        <p:spPr/>
        <p:txBody>
          <a:bodyPr/>
          <a:lstStyle/>
          <a:p>
            <a:fld id="{39EB1927-0799-41B4-A802-BAF69C05430F}" type="slidenum">
              <a:rPr lang="pl-PL" smtClean="0"/>
              <a:t>‹#›</a:t>
            </a:fld>
            <a:endParaRPr lang="pl-PL"/>
          </a:p>
        </p:txBody>
      </p:sp>
    </p:spTree>
    <p:extLst>
      <p:ext uri="{BB962C8B-B14F-4D97-AF65-F5344CB8AC3E}">
        <p14:creationId xmlns:p14="http://schemas.microsoft.com/office/powerpoint/2010/main" val="3367869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D2E41F9-B39C-4472-B959-6B1A8D143911}"/>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DD379BF8-2692-4EFD-9F63-7635C5D613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a:extLst>
              <a:ext uri="{FF2B5EF4-FFF2-40B4-BE49-F238E27FC236}">
                <a16:creationId xmlns:a16="http://schemas.microsoft.com/office/drawing/2014/main" id="{E4216EDC-2435-4CF8-B262-42F8E49E2F90}"/>
              </a:ext>
            </a:extLst>
          </p:cNvPr>
          <p:cNvSpPr>
            <a:spLocks noGrp="1"/>
          </p:cNvSpPr>
          <p:nvPr>
            <p:ph type="dt" sz="half" idx="10"/>
          </p:nvPr>
        </p:nvSpPr>
        <p:spPr/>
        <p:txBody>
          <a:bodyPr/>
          <a:lstStyle/>
          <a:p>
            <a:fld id="{AB47D1A7-015C-9A44-B66F-19D85B9156C9}" type="datetime1">
              <a:rPr lang="pl-PL" smtClean="0"/>
              <a:t>07.12.2023</a:t>
            </a:fld>
            <a:endParaRPr lang="pl-PL"/>
          </a:p>
        </p:txBody>
      </p:sp>
      <p:sp>
        <p:nvSpPr>
          <p:cNvPr id="5" name="Symbol zastępczy stopki 4">
            <a:extLst>
              <a:ext uri="{FF2B5EF4-FFF2-40B4-BE49-F238E27FC236}">
                <a16:creationId xmlns:a16="http://schemas.microsoft.com/office/drawing/2014/main" id="{1521608B-71F5-4416-AA64-0168AD6B601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A53FF0A-3B70-4A1C-BB72-F452B9B97E00}"/>
              </a:ext>
            </a:extLst>
          </p:cNvPr>
          <p:cNvSpPr>
            <a:spLocks noGrp="1"/>
          </p:cNvSpPr>
          <p:nvPr>
            <p:ph type="sldNum" sz="quarter" idx="12"/>
          </p:nvPr>
        </p:nvSpPr>
        <p:spPr/>
        <p:txBody>
          <a:bodyPr/>
          <a:lstStyle/>
          <a:p>
            <a:fld id="{39EB1927-0799-41B4-A802-BAF69C05430F}" type="slidenum">
              <a:rPr lang="pl-PL" smtClean="0"/>
              <a:t>‹#›</a:t>
            </a:fld>
            <a:endParaRPr lang="pl-PL"/>
          </a:p>
        </p:txBody>
      </p:sp>
    </p:spTree>
    <p:extLst>
      <p:ext uri="{BB962C8B-B14F-4D97-AF65-F5344CB8AC3E}">
        <p14:creationId xmlns:p14="http://schemas.microsoft.com/office/powerpoint/2010/main" val="2994881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D05B117-A282-46CC-996A-726A586E173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7A815106-9B9E-4314-B23C-7F1FDB3BC0EA}"/>
              </a:ext>
            </a:extLst>
          </p:cNvPr>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A7E720C6-A5D9-4C2E-806B-496402F21A2C}"/>
              </a:ext>
            </a:extLst>
          </p:cNvPr>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A4D28C6F-BCD9-4C04-A1F2-05379058E0F4}"/>
              </a:ext>
            </a:extLst>
          </p:cNvPr>
          <p:cNvSpPr>
            <a:spLocks noGrp="1"/>
          </p:cNvSpPr>
          <p:nvPr>
            <p:ph type="dt" sz="half" idx="10"/>
          </p:nvPr>
        </p:nvSpPr>
        <p:spPr/>
        <p:txBody>
          <a:bodyPr/>
          <a:lstStyle/>
          <a:p>
            <a:fld id="{D2247314-FBEA-594A-BE0B-014B553349BA}" type="datetime1">
              <a:rPr lang="pl-PL" smtClean="0"/>
              <a:t>07.12.2023</a:t>
            </a:fld>
            <a:endParaRPr lang="pl-PL"/>
          </a:p>
        </p:txBody>
      </p:sp>
      <p:sp>
        <p:nvSpPr>
          <p:cNvPr id="6" name="Symbol zastępczy stopki 5">
            <a:extLst>
              <a:ext uri="{FF2B5EF4-FFF2-40B4-BE49-F238E27FC236}">
                <a16:creationId xmlns:a16="http://schemas.microsoft.com/office/drawing/2014/main" id="{37DE05D0-F312-45B2-9A70-72A7F542371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E6518937-892C-4F3E-B50F-69D18F50A1F5}"/>
              </a:ext>
            </a:extLst>
          </p:cNvPr>
          <p:cNvSpPr>
            <a:spLocks noGrp="1"/>
          </p:cNvSpPr>
          <p:nvPr>
            <p:ph type="sldNum" sz="quarter" idx="12"/>
          </p:nvPr>
        </p:nvSpPr>
        <p:spPr/>
        <p:txBody>
          <a:bodyPr/>
          <a:lstStyle/>
          <a:p>
            <a:fld id="{39EB1927-0799-41B4-A802-BAF69C05430F}" type="slidenum">
              <a:rPr lang="pl-PL" smtClean="0"/>
              <a:t>‹#›</a:t>
            </a:fld>
            <a:endParaRPr lang="pl-PL"/>
          </a:p>
        </p:txBody>
      </p:sp>
    </p:spTree>
    <p:extLst>
      <p:ext uri="{BB962C8B-B14F-4D97-AF65-F5344CB8AC3E}">
        <p14:creationId xmlns:p14="http://schemas.microsoft.com/office/powerpoint/2010/main" val="2009082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C7DF21A-7C30-4154-BB7A-5102296050DD}"/>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FED5A111-82C0-45E9-8FA1-DFE1ADAE54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a:extLst>
              <a:ext uri="{FF2B5EF4-FFF2-40B4-BE49-F238E27FC236}">
                <a16:creationId xmlns:a16="http://schemas.microsoft.com/office/drawing/2014/main" id="{E9E2D4B8-1A38-45D4-A96B-64FBB9BAB7FD}"/>
              </a:ext>
            </a:extLst>
          </p:cNvPr>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E1391C27-03A4-4EDF-B4E6-6B2BE6AFA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a:extLst>
              <a:ext uri="{FF2B5EF4-FFF2-40B4-BE49-F238E27FC236}">
                <a16:creationId xmlns:a16="http://schemas.microsoft.com/office/drawing/2014/main" id="{AB3D7A9F-E8DD-42DD-9947-F69623143A5E}"/>
              </a:ext>
            </a:extLst>
          </p:cNvPr>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CD41C754-BF9D-4096-B37C-47AD2CB8BD2C}"/>
              </a:ext>
            </a:extLst>
          </p:cNvPr>
          <p:cNvSpPr>
            <a:spLocks noGrp="1"/>
          </p:cNvSpPr>
          <p:nvPr>
            <p:ph type="dt" sz="half" idx="10"/>
          </p:nvPr>
        </p:nvSpPr>
        <p:spPr/>
        <p:txBody>
          <a:bodyPr/>
          <a:lstStyle/>
          <a:p>
            <a:fld id="{4D8776F8-8A8F-4144-A5FC-E17137E2C1D7}" type="datetime1">
              <a:rPr lang="pl-PL" smtClean="0"/>
              <a:t>07.12.2023</a:t>
            </a:fld>
            <a:endParaRPr lang="pl-PL"/>
          </a:p>
        </p:txBody>
      </p:sp>
      <p:sp>
        <p:nvSpPr>
          <p:cNvPr id="8" name="Symbol zastępczy stopki 7">
            <a:extLst>
              <a:ext uri="{FF2B5EF4-FFF2-40B4-BE49-F238E27FC236}">
                <a16:creationId xmlns:a16="http://schemas.microsoft.com/office/drawing/2014/main" id="{4DCA1DAD-9913-4A15-9381-D17678F69646}"/>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F663D1F0-9327-477F-92D6-75281E4F9B52}"/>
              </a:ext>
            </a:extLst>
          </p:cNvPr>
          <p:cNvSpPr>
            <a:spLocks noGrp="1"/>
          </p:cNvSpPr>
          <p:nvPr>
            <p:ph type="sldNum" sz="quarter" idx="12"/>
          </p:nvPr>
        </p:nvSpPr>
        <p:spPr/>
        <p:txBody>
          <a:bodyPr/>
          <a:lstStyle/>
          <a:p>
            <a:fld id="{39EB1927-0799-41B4-A802-BAF69C05430F}" type="slidenum">
              <a:rPr lang="pl-PL" smtClean="0"/>
              <a:t>‹#›</a:t>
            </a:fld>
            <a:endParaRPr lang="pl-PL"/>
          </a:p>
        </p:txBody>
      </p:sp>
    </p:spTree>
    <p:extLst>
      <p:ext uri="{BB962C8B-B14F-4D97-AF65-F5344CB8AC3E}">
        <p14:creationId xmlns:p14="http://schemas.microsoft.com/office/powerpoint/2010/main" val="2183572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6860592-7BEF-417C-B2DC-6BEFF5C6E799}"/>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8AEAA8E5-0B20-4FCD-A979-CF83DC85CA55}"/>
              </a:ext>
            </a:extLst>
          </p:cNvPr>
          <p:cNvSpPr>
            <a:spLocks noGrp="1"/>
          </p:cNvSpPr>
          <p:nvPr>
            <p:ph type="dt" sz="half" idx="10"/>
          </p:nvPr>
        </p:nvSpPr>
        <p:spPr/>
        <p:txBody>
          <a:bodyPr/>
          <a:lstStyle/>
          <a:p>
            <a:fld id="{24A19A6C-013D-574A-BE71-EAF87FF0D159}" type="datetime1">
              <a:rPr lang="pl-PL" smtClean="0"/>
              <a:t>07.12.2023</a:t>
            </a:fld>
            <a:endParaRPr lang="pl-PL"/>
          </a:p>
        </p:txBody>
      </p:sp>
      <p:sp>
        <p:nvSpPr>
          <p:cNvPr id="4" name="Symbol zastępczy stopki 3">
            <a:extLst>
              <a:ext uri="{FF2B5EF4-FFF2-40B4-BE49-F238E27FC236}">
                <a16:creationId xmlns:a16="http://schemas.microsoft.com/office/drawing/2014/main" id="{04A25B97-CAEF-45D0-B218-99F245635554}"/>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D4928572-595F-4010-B109-EC2BB70B703A}"/>
              </a:ext>
            </a:extLst>
          </p:cNvPr>
          <p:cNvSpPr>
            <a:spLocks noGrp="1"/>
          </p:cNvSpPr>
          <p:nvPr>
            <p:ph type="sldNum" sz="quarter" idx="12"/>
          </p:nvPr>
        </p:nvSpPr>
        <p:spPr/>
        <p:txBody>
          <a:bodyPr/>
          <a:lstStyle/>
          <a:p>
            <a:fld id="{39EB1927-0799-41B4-A802-BAF69C05430F}" type="slidenum">
              <a:rPr lang="pl-PL" smtClean="0"/>
              <a:t>‹#›</a:t>
            </a:fld>
            <a:endParaRPr lang="pl-PL"/>
          </a:p>
        </p:txBody>
      </p:sp>
    </p:spTree>
    <p:extLst>
      <p:ext uri="{BB962C8B-B14F-4D97-AF65-F5344CB8AC3E}">
        <p14:creationId xmlns:p14="http://schemas.microsoft.com/office/powerpoint/2010/main" val="1827451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A4EA8CD6-4ABD-4F41-AFE7-B0931D4A9004}"/>
              </a:ext>
            </a:extLst>
          </p:cNvPr>
          <p:cNvSpPr>
            <a:spLocks noGrp="1"/>
          </p:cNvSpPr>
          <p:nvPr>
            <p:ph type="dt" sz="half" idx="10"/>
          </p:nvPr>
        </p:nvSpPr>
        <p:spPr/>
        <p:txBody>
          <a:bodyPr/>
          <a:lstStyle/>
          <a:p>
            <a:fld id="{BF9C935B-0EE2-A246-B0E8-F840F70D5999}" type="datetime1">
              <a:rPr lang="pl-PL" smtClean="0"/>
              <a:t>07.12.2023</a:t>
            </a:fld>
            <a:endParaRPr lang="pl-PL"/>
          </a:p>
        </p:txBody>
      </p:sp>
      <p:sp>
        <p:nvSpPr>
          <p:cNvPr id="3" name="Symbol zastępczy stopki 2">
            <a:extLst>
              <a:ext uri="{FF2B5EF4-FFF2-40B4-BE49-F238E27FC236}">
                <a16:creationId xmlns:a16="http://schemas.microsoft.com/office/drawing/2014/main" id="{076D83FB-8C8C-41FC-AE7E-538A117BE854}"/>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DF152881-89DB-4074-BD61-55B8A7C671B7}"/>
              </a:ext>
            </a:extLst>
          </p:cNvPr>
          <p:cNvSpPr>
            <a:spLocks noGrp="1"/>
          </p:cNvSpPr>
          <p:nvPr>
            <p:ph type="sldNum" sz="quarter" idx="12"/>
          </p:nvPr>
        </p:nvSpPr>
        <p:spPr/>
        <p:txBody>
          <a:bodyPr/>
          <a:lstStyle/>
          <a:p>
            <a:fld id="{39EB1927-0799-41B4-A802-BAF69C05430F}" type="slidenum">
              <a:rPr lang="pl-PL" smtClean="0"/>
              <a:t>‹#›</a:t>
            </a:fld>
            <a:endParaRPr lang="pl-PL"/>
          </a:p>
        </p:txBody>
      </p:sp>
    </p:spTree>
    <p:extLst>
      <p:ext uri="{BB962C8B-B14F-4D97-AF65-F5344CB8AC3E}">
        <p14:creationId xmlns:p14="http://schemas.microsoft.com/office/powerpoint/2010/main" val="3545006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4E94DBC-9CF3-4EB2-B1C5-78415D4D1F7F}"/>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C4DEF2DA-9665-494B-8B3C-B382A28D93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50A47CDD-C29F-41D9-B48F-B69FF6C878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C04C2E05-6EB8-475E-B721-82564B128604}"/>
              </a:ext>
            </a:extLst>
          </p:cNvPr>
          <p:cNvSpPr>
            <a:spLocks noGrp="1"/>
          </p:cNvSpPr>
          <p:nvPr>
            <p:ph type="dt" sz="half" idx="10"/>
          </p:nvPr>
        </p:nvSpPr>
        <p:spPr/>
        <p:txBody>
          <a:bodyPr/>
          <a:lstStyle/>
          <a:p>
            <a:fld id="{DB35FE92-8144-7443-AD26-49946376D174}" type="datetime1">
              <a:rPr lang="pl-PL" smtClean="0"/>
              <a:t>07.12.2023</a:t>
            </a:fld>
            <a:endParaRPr lang="pl-PL"/>
          </a:p>
        </p:txBody>
      </p:sp>
      <p:sp>
        <p:nvSpPr>
          <p:cNvPr id="6" name="Symbol zastępczy stopki 5">
            <a:extLst>
              <a:ext uri="{FF2B5EF4-FFF2-40B4-BE49-F238E27FC236}">
                <a16:creationId xmlns:a16="http://schemas.microsoft.com/office/drawing/2014/main" id="{8989BA23-3F34-4554-9DE0-4C684B14199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EE91BEB4-ACBA-4E39-B6B8-D7A848BA16E7}"/>
              </a:ext>
            </a:extLst>
          </p:cNvPr>
          <p:cNvSpPr>
            <a:spLocks noGrp="1"/>
          </p:cNvSpPr>
          <p:nvPr>
            <p:ph type="sldNum" sz="quarter" idx="12"/>
          </p:nvPr>
        </p:nvSpPr>
        <p:spPr/>
        <p:txBody>
          <a:bodyPr/>
          <a:lstStyle/>
          <a:p>
            <a:fld id="{39EB1927-0799-41B4-A802-BAF69C05430F}" type="slidenum">
              <a:rPr lang="pl-PL" smtClean="0"/>
              <a:t>‹#›</a:t>
            </a:fld>
            <a:endParaRPr lang="pl-PL"/>
          </a:p>
        </p:txBody>
      </p:sp>
    </p:spTree>
    <p:extLst>
      <p:ext uri="{BB962C8B-B14F-4D97-AF65-F5344CB8AC3E}">
        <p14:creationId xmlns:p14="http://schemas.microsoft.com/office/powerpoint/2010/main" val="254478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472BDE4-49F0-4148-B6DE-3A66BC5B317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8680DDC5-3A2B-4D4F-B37F-E3935FC2FA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9F917E1F-F20D-46A7-9E4A-BA26E5050C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A5B8C770-3EED-43BB-9D22-9D8A21483CB0}"/>
              </a:ext>
            </a:extLst>
          </p:cNvPr>
          <p:cNvSpPr>
            <a:spLocks noGrp="1"/>
          </p:cNvSpPr>
          <p:nvPr>
            <p:ph type="dt" sz="half" idx="10"/>
          </p:nvPr>
        </p:nvSpPr>
        <p:spPr/>
        <p:txBody>
          <a:bodyPr/>
          <a:lstStyle/>
          <a:p>
            <a:fld id="{0FD38917-FADC-E74E-83C1-13BEC09ABE6A}" type="datetime1">
              <a:rPr lang="pl-PL" smtClean="0"/>
              <a:t>07.12.2023</a:t>
            </a:fld>
            <a:endParaRPr lang="pl-PL"/>
          </a:p>
        </p:txBody>
      </p:sp>
      <p:sp>
        <p:nvSpPr>
          <p:cNvPr id="6" name="Symbol zastępczy stopki 5">
            <a:extLst>
              <a:ext uri="{FF2B5EF4-FFF2-40B4-BE49-F238E27FC236}">
                <a16:creationId xmlns:a16="http://schemas.microsoft.com/office/drawing/2014/main" id="{61BB7CFB-88C4-4677-8650-4BF7F5A90620}"/>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730B5DDC-E136-4D5B-8FE1-F1BFDCA442E0}"/>
              </a:ext>
            </a:extLst>
          </p:cNvPr>
          <p:cNvSpPr>
            <a:spLocks noGrp="1"/>
          </p:cNvSpPr>
          <p:nvPr>
            <p:ph type="sldNum" sz="quarter" idx="12"/>
          </p:nvPr>
        </p:nvSpPr>
        <p:spPr/>
        <p:txBody>
          <a:bodyPr/>
          <a:lstStyle/>
          <a:p>
            <a:fld id="{39EB1927-0799-41B4-A802-BAF69C05430F}" type="slidenum">
              <a:rPr lang="pl-PL" smtClean="0"/>
              <a:t>‹#›</a:t>
            </a:fld>
            <a:endParaRPr lang="pl-PL"/>
          </a:p>
        </p:txBody>
      </p:sp>
    </p:spTree>
    <p:extLst>
      <p:ext uri="{BB962C8B-B14F-4D97-AF65-F5344CB8AC3E}">
        <p14:creationId xmlns:p14="http://schemas.microsoft.com/office/powerpoint/2010/main" val="540426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70AD70AD-0869-4DAF-A02D-ABD7E3EC0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1886A4FA-4519-4260-BAF4-2565E21726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CF88261-61BC-4E5C-B48A-D2CD10534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F6CD7-90FF-5748-80F4-92EA83D0095D}" type="datetime1">
              <a:rPr lang="pl-PL" smtClean="0"/>
              <a:t>07.12.2023</a:t>
            </a:fld>
            <a:endParaRPr lang="pl-PL"/>
          </a:p>
        </p:txBody>
      </p:sp>
      <p:sp>
        <p:nvSpPr>
          <p:cNvPr id="5" name="Symbol zastępczy stopki 4">
            <a:extLst>
              <a:ext uri="{FF2B5EF4-FFF2-40B4-BE49-F238E27FC236}">
                <a16:creationId xmlns:a16="http://schemas.microsoft.com/office/drawing/2014/main" id="{4E76B82A-E00C-4B41-A1A0-77C8E5D04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50E1D2A5-5BD5-4A3E-8C08-BF2A30CA44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EB1927-0799-41B4-A802-BAF69C05430F}" type="slidenum">
              <a:rPr lang="pl-PL" smtClean="0"/>
              <a:t>‹#›</a:t>
            </a:fld>
            <a:endParaRPr lang="pl-PL"/>
          </a:p>
        </p:txBody>
      </p:sp>
    </p:spTree>
    <p:extLst>
      <p:ext uri="{BB962C8B-B14F-4D97-AF65-F5344CB8AC3E}">
        <p14:creationId xmlns:p14="http://schemas.microsoft.com/office/powerpoint/2010/main" val="2928872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EjmrE8D22XU"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mailto:ewelina.wloch@um.rybnik.pl"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4CA0F2-834F-4AC3-A0A3-489CFB50F4FF}"/>
              </a:ext>
            </a:extLst>
          </p:cNvPr>
          <p:cNvSpPr>
            <a:spLocks noGrp="1"/>
          </p:cNvSpPr>
          <p:nvPr>
            <p:ph type="ctrTitle"/>
          </p:nvPr>
        </p:nvSpPr>
        <p:spPr>
          <a:xfrm>
            <a:off x="1119352" y="223291"/>
            <a:ext cx="10909738" cy="2387600"/>
          </a:xfrm>
        </p:spPr>
        <p:txBody>
          <a:bodyPr>
            <a:normAutofit/>
          </a:bodyPr>
          <a:lstStyle/>
          <a:p>
            <a:r>
              <a:rPr lang="pl-PL" b="1" dirty="0"/>
              <a:t>Ekologiczny transport publiczny 2.0</a:t>
            </a:r>
          </a:p>
        </p:txBody>
      </p:sp>
      <p:pic>
        <p:nvPicPr>
          <p:cNvPr id="4" name="Picture 4" descr="C:\Users\PodlesnyK\Downloads\lewy wyróżnik z logo_na każdą stronę (2).png">
            <a:extLst>
              <a:ext uri="{FF2B5EF4-FFF2-40B4-BE49-F238E27FC236}">
                <a16:creationId xmlns:a16="http://schemas.microsoft.com/office/drawing/2014/main" id="{3A4D51E4-94E6-495E-B899-F3FD00709820}"/>
              </a:ext>
            </a:extLst>
          </p:cNvPr>
          <p:cNvPicPr>
            <a:picLocks noChangeAspect="1" noChangeArrowheads="1"/>
          </p:cNvPicPr>
          <p:nvPr/>
        </p:nvPicPr>
        <p:blipFill>
          <a:blip r:embed="rId2"/>
          <a:srcRect/>
          <a:stretch>
            <a:fillRect/>
          </a:stretch>
        </p:blipFill>
        <p:spPr bwMode="auto">
          <a:xfrm>
            <a:off x="0" y="0"/>
            <a:ext cx="755650" cy="6858000"/>
          </a:xfrm>
          <a:prstGeom prst="rect">
            <a:avLst/>
          </a:prstGeom>
          <a:noFill/>
          <a:ln w="9525">
            <a:noFill/>
            <a:miter lim="800000"/>
            <a:headEnd/>
            <a:tailEnd/>
          </a:ln>
        </p:spPr>
      </p:pic>
      <p:sp>
        <p:nvSpPr>
          <p:cNvPr id="6" name="Prostokąt 5">
            <a:extLst>
              <a:ext uri="{FF2B5EF4-FFF2-40B4-BE49-F238E27FC236}">
                <a16:creationId xmlns:a16="http://schemas.microsoft.com/office/drawing/2014/main" id="{D086F731-4184-B2F4-8997-109D431C6964}"/>
              </a:ext>
            </a:extLst>
          </p:cNvPr>
          <p:cNvSpPr/>
          <p:nvPr/>
        </p:nvSpPr>
        <p:spPr>
          <a:xfrm>
            <a:off x="1970690" y="3175054"/>
            <a:ext cx="9222827" cy="2159876"/>
          </a:xfrm>
          <a:prstGeom prst="rect">
            <a:avLst/>
          </a:prstGeom>
          <a:solidFill>
            <a:srgbClr val="BDD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Obraz 4">
            <a:extLst>
              <a:ext uri="{FF2B5EF4-FFF2-40B4-BE49-F238E27FC236}">
                <a16:creationId xmlns:a16="http://schemas.microsoft.com/office/drawing/2014/main" id="{262687BF-8E6A-018C-056A-C8EBCE82C328}"/>
              </a:ext>
            </a:extLst>
          </p:cNvPr>
          <p:cNvPicPr>
            <a:picLocks noChangeAspect="1"/>
          </p:cNvPicPr>
          <p:nvPr/>
        </p:nvPicPr>
        <p:blipFill rotWithShape="1">
          <a:blip r:embed="rId3">
            <a:extLst>
              <a:ext uri="{28A0092B-C50C-407E-A947-70E740481C1C}">
                <a14:useLocalDpi xmlns:a14="http://schemas.microsoft.com/office/drawing/2010/main" val="0"/>
              </a:ext>
            </a:extLst>
          </a:blip>
          <a:srcRect t="27572" b="30867"/>
          <a:stretch/>
        </p:blipFill>
        <p:spPr>
          <a:xfrm>
            <a:off x="2688021" y="3175054"/>
            <a:ext cx="7772400" cy="2144111"/>
          </a:xfrm>
          <a:prstGeom prst="rect">
            <a:avLst/>
          </a:prstGeom>
        </p:spPr>
      </p:pic>
      <p:sp>
        <p:nvSpPr>
          <p:cNvPr id="3" name="pole tekstowe 2">
            <a:extLst>
              <a:ext uri="{FF2B5EF4-FFF2-40B4-BE49-F238E27FC236}">
                <a16:creationId xmlns:a16="http://schemas.microsoft.com/office/drawing/2014/main" id="{A8161051-4F47-2180-565C-8055A2DC3BD0}"/>
              </a:ext>
            </a:extLst>
          </p:cNvPr>
          <p:cNvSpPr txBox="1"/>
          <p:nvPr/>
        </p:nvSpPr>
        <p:spPr>
          <a:xfrm>
            <a:off x="4775201" y="6121400"/>
            <a:ext cx="2341538" cy="369332"/>
          </a:xfrm>
          <a:prstGeom prst="rect">
            <a:avLst/>
          </a:prstGeom>
          <a:noFill/>
        </p:spPr>
        <p:txBody>
          <a:bodyPr wrap="none" rtlCol="0">
            <a:spAutoFit/>
          </a:bodyPr>
          <a:lstStyle/>
          <a:p>
            <a:r>
              <a:rPr lang="pl-PL" dirty="0"/>
              <a:t>Piła 7-8 grudnia 2023 r.</a:t>
            </a:r>
          </a:p>
        </p:txBody>
      </p:sp>
    </p:spTree>
    <p:extLst>
      <p:ext uri="{BB962C8B-B14F-4D97-AF65-F5344CB8AC3E}">
        <p14:creationId xmlns:p14="http://schemas.microsoft.com/office/powerpoint/2010/main" val="3752186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BFF479-DFA9-4BB2-A8A4-70F053DE2D88}"/>
              </a:ext>
            </a:extLst>
          </p:cNvPr>
          <p:cNvSpPr>
            <a:spLocks noGrp="1"/>
          </p:cNvSpPr>
          <p:nvPr>
            <p:ph type="title"/>
          </p:nvPr>
        </p:nvSpPr>
        <p:spPr/>
        <p:txBody>
          <a:bodyPr/>
          <a:lstStyle/>
          <a:p>
            <a:pPr algn="ctr"/>
            <a:r>
              <a:rPr lang="pl-PL" b="1" dirty="0"/>
              <a:t>30 października 2023 r. oficjalnie otwarcie stacji</a:t>
            </a:r>
          </a:p>
        </p:txBody>
      </p:sp>
      <p:sp>
        <p:nvSpPr>
          <p:cNvPr id="3" name="Symbol zastępczy zawartości 2">
            <a:extLst>
              <a:ext uri="{FF2B5EF4-FFF2-40B4-BE49-F238E27FC236}">
                <a16:creationId xmlns:a16="http://schemas.microsoft.com/office/drawing/2014/main" id="{566D3548-3B0B-4EA7-A0A3-ED28F8A98EC4}"/>
              </a:ext>
            </a:extLst>
          </p:cNvPr>
          <p:cNvSpPr>
            <a:spLocks noGrp="1"/>
          </p:cNvSpPr>
          <p:nvPr>
            <p:ph idx="1"/>
          </p:nvPr>
        </p:nvSpPr>
        <p:spPr/>
        <p:txBody>
          <a:bodyPr/>
          <a:lstStyle/>
          <a:p>
            <a:endParaRPr lang="pl-PL"/>
          </a:p>
        </p:txBody>
      </p:sp>
      <p:sp>
        <p:nvSpPr>
          <p:cNvPr id="4" name="Symbol zastępczy numeru slajdu 3">
            <a:extLst>
              <a:ext uri="{FF2B5EF4-FFF2-40B4-BE49-F238E27FC236}">
                <a16:creationId xmlns:a16="http://schemas.microsoft.com/office/drawing/2014/main" id="{13BF2545-AAFB-4F1E-8147-95CB4BDD3508}"/>
              </a:ext>
            </a:extLst>
          </p:cNvPr>
          <p:cNvSpPr>
            <a:spLocks noGrp="1"/>
          </p:cNvSpPr>
          <p:nvPr>
            <p:ph type="sldNum" sz="quarter" idx="12"/>
          </p:nvPr>
        </p:nvSpPr>
        <p:spPr/>
        <p:txBody>
          <a:bodyPr/>
          <a:lstStyle/>
          <a:p>
            <a:fld id="{39EB1927-0799-41B4-A802-BAF69C05430F}" type="slidenum">
              <a:rPr lang="pl-PL" smtClean="0"/>
              <a:t>10</a:t>
            </a:fld>
            <a:endParaRPr lang="pl-PL"/>
          </a:p>
        </p:txBody>
      </p:sp>
      <p:pic>
        <p:nvPicPr>
          <p:cNvPr id="5" name="Obraz 4">
            <a:extLst>
              <a:ext uri="{FF2B5EF4-FFF2-40B4-BE49-F238E27FC236}">
                <a16:creationId xmlns:a16="http://schemas.microsoft.com/office/drawing/2014/main" id="{C6B75179-A40B-455D-BCAC-8C01F9863C2E}"/>
              </a:ext>
            </a:extLst>
          </p:cNvPr>
          <p:cNvPicPr>
            <a:picLocks noChangeAspect="1"/>
          </p:cNvPicPr>
          <p:nvPr/>
        </p:nvPicPr>
        <p:blipFill>
          <a:blip r:embed="rId2"/>
          <a:stretch>
            <a:fillRect/>
          </a:stretch>
        </p:blipFill>
        <p:spPr>
          <a:xfrm>
            <a:off x="6096000" y="2002906"/>
            <a:ext cx="5692182" cy="3793839"/>
          </a:xfrm>
          <a:prstGeom prst="rect">
            <a:avLst/>
          </a:prstGeom>
        </p:spPr>
      </p:pic>
      <p:pic>
        <p:nvPicPr>
          <p:cNvPr id="6" name="Obraz 5">
            <a:extLst>
              <a:ext uri="{FF2B5EF4-FFF2-40B4-BE49-F238E27FC236}">
                <a16:creationId xmlns:a16="http://schemas.microsoft.com/office/drawing/2014/main" id="{D8400BAA-64DF-4250-9AA0-502B02B16A58}"/>
              </a:ext>
            </a:extLst>
          </p:cNvPr>
          <p:cNvPicPr>
            <a:picLocks noChangeAspect="1"/>
          </p:cNvPicPr>
          <p:nvPr/>
        </p:nvPicPr>
        <p:blipFill>
          <a:blip r:embed="rId3"/>
          <a:stretch>
            <a:fillRect/>
          </a:stretch>
        </p:blipFill>
        <p:spPr>
          <a:xfrm>
            <a:off x="500061" y="2002906"/>
            <a:ext cx="5487772" cy="3827188"/>
          </a:xfrm>
          <a:prstGeom prst="rect">
            <a:avLst/>
          </a:prstGeom>
        </p:spPr>
      </p:pic>
    </p:spTree>
    <p:extLst>
      <p:ext uri="{BB962C8B-B14F-4D97-AF65-F5344CB8AC3E}">
        <p14:creationId xmlns:p14="http://schemas.microsoft.com/office/powerpoint/2010/main" val="1440727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15447A87-94E4-4A34-9C92-8E6EC2312BC3}"/>
              </a:ext>
            </a:extLst>
          </p:cNvPr>
          <p:cNvSpPr>
            <a:spLocks noGrp="1"/>
          </p:cNvSpPr>
          <p:nvPr>
            <p:ph type="sldNum" sz="quarter" idx="12"/>
          </p:nvPr>
        </p:nvSpPr>
        <p:spPr/>
        <p:txBody>
          <a:bodyPr/>
          <a:lstStyle/>
          <a:p>
            <a:fld id="{39EB1927-0799-41B4-A802-BAF69C05430F}" type="slidenum">
              <a:rPr lang="pl-PL" smtClean="0"/>
              <a:t>11</a:t>
            </a:fld>
            <a:endParaRPr lang="pl-PL"/>
          </a:p>
        </p:txBody>
      </p:sp>
      <p:pic>
        <p:nvPicPr>
          <p:cNvPr id="3" name="Obraz 2">
            <a:extLst>
              <a:ext uri="{FF2B5EF4-FFF2-40B4-BE49-F238E27FC236}">
                <a16:creationId xmlns:a16="http://schemas.microsoft.com/office/drawing/2014/main" id="{0901DDF1-4D6A-4ED2-B10E-08C6CC2F1518}"/>
              </a:ext>
            </a:extLst>
          </p:cNvPr>
          <p:cNvPicPr>
            <a:picLocks noChangeAspect="1"/>
          </p:cNvPicPr>
          <p:nvPr/>
        </p:nvPicPr>
        <p:blipFill>
          <a:blip r:embed="rId2"/>
          <a:stretch>
            <a:fillRect/>
          </a:stretch>
        </p:blipFill>
        <p:spPr>
          <a:xfrm>
            <a:off x="6096000" y="2675467"/>
            <a:ext cx="5884407" cy="3863445"/>
          </a:xfrm>
          <a:prstGeom prst="rect">
            <a:avLst/>
          </a:prstGeom>
        </p:spPr>
      </p:pic>
      <p:pic>
        <p:nvPicPr>
          <p:cNvPr id="4" name="Obraz 3">
            <a:extLst>
              <a:ext uri="{FF2B5EF4-FFF2-40B4-BE49-F238E27FC236}">
                <a16:creationId xmlns:a16="http://schemas.microsoft.com/office/drawing/2014/main" id="{D0950948-86F2-4813-9C18-1117F6665A7C}"/>
              </a:ext>
            </a:extLst>
          </p:cNvPr>
          <p:cNvPicPr>
            <a:picLocks noChangeAspect="1"/>
          </p:cNvPicPr>
          <p:nvPr/>
        </p:nvPicPr>
        <p:blipFill>
          <a:blip r:embed="rId3"/>
          <a:stretch>
            <a:fillRect/>
          </a:stretch>
        </p:blipFill>
        <p:spPr>
          <a:xfrm>
            <a:off x="140486" y="297023"/>
            <a:ext cx="5796615" cy="3863444"/>
          </a:xfrm>
          <a:prstGeom prst="rect">
            <a:avLst/>
          </a:prstGeom>
        </p:spPr>
      </p:pic>
      <p:sp>
        <p:nvSpPr>
          <p:cNvPr id="5" name="pole tekstowe 4">
            <a:extLst>
              <a:ext uri="{FF2B5EF4-FFF2-40B4-BE49-F238E27FC236}">
                <a16:creationId xmlns:a16="http://schemas.microsoft.com/office/drawing/2014/main" id="{D0879536-4E70-40BF-9524-EB60F520C021}"/>
              </a:ext>
            </a:extLst>
          </p:cNvPr>
          <p:cNvSpPr txBox="1"/>
          <p:nvPr/>
        </p:nvSpPr>
        <p:spPr>
          <a:xfrm>
            <a:off x="6096000" y="1006095"/>
            <a:ext cx="5627298" cy="646331"/>
          </a:xfrm>
          <a:prstGeom prst="rect">
            <a:avLst/>
          </a:prstGeom>
          <a:noFill/>
        </p:spPr>
        <p:txBody>
          <a:bodyPr wrap="square" rtlCol="0">
            <a:spAutoFit/>
          </a:bodyPr>
          <a:lstStyle/>
          <a:p>
            <a:pPr algn="ctr"/>
            <a:r>
              <a:rPr lang="pl-PL" dirty="0"/>
              <a:t>Pod względem technologicznym rybnicka stacja jest najnowocześniejsza w Europie</a:t>
            </a:r>
          </a:p>
        </p:txBody>
      </p:sp>
    </p:spTree>
    <p:extLst>
      <p:ext uri="{BB962C8B-B14F-4D97-AF65-F5344CB8AC3E}">
        <p14:creationId xmlns:p14="http://schemas.microsoft.com/office/powerpoint/2010/main" val="3949468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52A5E1-30A7-4F1A-9F3E-DAE7FAD12A3F}"/>
              </a:ext>
            </a:extLst>
          </p:cNvPr>
          <p:cNvSpPr>
            <a:spLocks noGrp="1"/>
          </p:cNvSpPr>
          <p:nvPr>
            <p:ph type="title"/>
          </p:nvPr>
        </p:nvSpPr>
        <p:spPr/>
        <p:txBody>
          <a:bodyPr/>
          <a:lstStyle/>
          <a:p>
            <a:endParaRPr lang="pl-PL"/>
          </a:p>
        </p:txBody>
      </p:sp>
      <p:pic>
        <p:nvPicPr>
          <p:cNvPr id="5" name="Multimedia online 4" title="Rybnik -  From carbon to hydrogen">
            <a:hlinkClick r:id="" action="ppaction://media"/>
            <a:extLst>
              <a:ext uri="{FF2B5EF4-FFF2-40B4-BE49-F238E27FC236}">
                <a16:creationId xmlns:a16="http://schemas.microsoft.com/office/drawing/2014/main" id="{9AFD7C07-556C-49C7-BD2B-8FEF4E049945}"/>
              </a:ext>
            </a:extLst>
          </p:cNvPr>
          <p:cNvPicPr>
            <a:picLocks noGrp="1" noRot="1" noChangeAspect="1"/>
          </p:cNvPicPr>
          <p:nvPr>
            <p:ph idx="1"/>
            <a:videoFile r:link="rId1"/>
          </p:nvPr>
        </p:nvPicPr>
        <p:blipFill>
          <a:blip r:embed="rId3"/>
          <a:stretch>
            <a:fillRect/>
          </a:stretch>
        </p:blipFill>
        <p:spPr>
          <a:xfrm>
            <a:off x="362629" y="146482"/>
            <a:ext cx="11466741" cy="6443230"/>
          </a:xfrm>
          <a:prstGeom prst="rect">
            <a:avLst/>
          </a:prstGeom>
        </p:spPr>
      </p:pic>
      <p:sp>
        <p:nvSpPr>
          <p:cNvPr id="4" name="Symbol zastępczy numeru slajdu 3">
            <a:extLst>
              <a:ext uri="{FF2B5EF4-FFF2-40B4-BE49-F238E27FC236}">
                <a16:creationId xmlns:a16="http://schemas.microsoft.com/office/drawing/2014/main" id="{3781E0B0-FC98-4619-AA68-386294914CEB}"/>
              </a:ext>
            </a:extLst>
          </p:cNvPr>
          <p:cNvSpPr>
            <a:spLocks noGrp="1"/>
          </p:cNvSpPr>
          <p:nvPr>
            <p:ph type="sldNum" sz="quarter" idx="12"/>
          </p:nvPr>
        </p:nvSpPr>
        <p:spPr/>
        <p:txBody>
          <a:bodyPr/>
          <a:lstStyle/>
          <a:p>
            <a:fld id="{39EB1927-0799-41B4-A802-BAF69C05430F}" type="slidenum">
              <a:rPr lang="pl-PL" smtClean="0"/>
              <a:t>12</a:t>
            </a:fld>
            <a:endParaRPr lang="pl-PL"/>
          </a:p>
        </p:txBody>
      </p:sp>
    </p:spTree>
    <p:extLst>
      <p:ext uri="{BB962C8B-B14F-4D97-AF65-F5344CB8AC3E}">
        <p14:creationId xmlns:p14="http://schemas.microsoft.com/office/powerpoint/2010/main" val="1172928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4CA0F2-834F-4AC3-A0A3-489CFB50F4FF}"/>
              </a:ext>
            </a:extLst>
          </p:cNvPr>
          <p:cNvSpPr>
            <a:spLocks noGrp="1"/>
          </p:cNvSpPr>
          <p:nvPr>
            <p:ph type="ctrTitle"/>
          </p:nvPr>
        </p:nvSpPr>
        <p:spPr>
          <a:xfrm>
            <a:off x="1594387" y="512893"/>
            <a:ext cx="9144000" cy="703511"/>
          </a:xfrm>
        </p:spPr>
        <p:txBody>
          <a:bodyPr>
            <a:normAutofit fontScale="90000"/>
          </a:bodyPr>
          <a:lstStyle/>
          <a:p>
            <a:r>
              <a:rPr lang="pl-PL" b="1" dirty="0"/>
              <a:t>Zalety autobusów wodorowych</a:t>
            </a:r>
          </a:p>
        </p:txBody>
      </p:sp>
      <p:pic>
        <p:nvPicPr>
          <p:cNvPr id="4" name="Picture 4" descr="C:\Users\PodlesnyK\Downloads\lewy wyróżnik z logo_na każdą stronę (2).png">
            <a:extLst>
              <a:ext uri="{FF2B5EF4-FFF2-40B4-BE49-F238E27FC236}">
                <a16:creationId xmlns:a16="http://schemas.microsoft.com/office/drawing/2014/main" id="{3A4D51E4-94E6-495E-B899-F3FD00709820}"/>
              </a:ext>
            </a:extLst>
          </p:cNvPr>
          <p:cNvPicPr>
            <a:picLocks noChangeAspect="1" noChangeArrowheads="1"/>
          </p:cNvPicPr>
          <p:nvPr/>
        </p:nvPicPr>
        <p:blipFill>
          <a:blip r:embed="rId2"/>
          <a:srcRect/>
          <a:stretch>
            <a:fillRect/>
          </a:stretch>
        </p:blipFill>
        <p:spPr bwMode="auto">
          <a:xfrm>
            <a:off x="0" y="0"/>
            <a:ext cx="755650" cy="6858000"/>
          </a:xfrm>
          <a:prstGeom prst="rect">
            <a:avLst/>
          </a:prstGeom>
          <a:noFill/>
          <a:ln w="9525">
            <a:noFill/>
            <a:miter lim="800000"/>
            <a:headEnd/>
            <a:tailEnd/>
          </a:ln>
        </p:spPr>
      </p:pic>
      <p:sp>
        <p:nvSpPr>
          <p:cNvPr id="3" name="pole tekstowe 2">
            <a:extLst>
              <a:ext uri="{FF2B5EF4-FFF2-40B4-BE49-F238E27FC236}">
                <a16:creationId xmlns:a16="http://schemas.microsoft.com/office/drawing/2014/main" id="{9EC3D1AD-98CD-4EDB-BA1D-C52A49069DFA}"/>
              </a:ext>
            </a:extLst>
          </p:cNvPr>
          <p:cNvSpPr txBox="1"/>
          <p:nvPr/>
        </p:nvSpPr>
        <p:spPr>
          <a:xfrm>
            <a:off x="842357" y="1582341"/>
            <a:ext cx="10801003" cy="5170646"/>
          </a:xfrm>
          <a:prstGeom prst="rect">
            <a:avLst/>
          </a:prstGeom>
          <a:noFill/>
        </p:spPr>
        <p:txBody>
          <a:bodyPr wrap="square" rtlCol="0">
            <a:spAutoFit/>
          </a:bodyPr>
          <a:lstStyle/>
          <a:p>
            <a:pPr marL="342900" indent="-342900">
              <a:buFont typeface="Wingdings" pitchFamily="2" charset="2"/>
              <a:buChar char="§"/>
            </a:pPr>
            <a:r>
              <a:rPr lang="pl-PL" sz="2400" b="1" dirty="0" err="1"/>
              <a:t>zeroemisyjność</a:t>
            </a:r>
            <a:r>
              <a:rPr lang="pl-PL" sz="2400" dirty="0"/>
              <a:t> – w procesie przekształcania wodoru na prąd powstaje tylko  para wodna,</a:t>
            </a:r>
          </a:p>
          <a:p>
            <a:pPr marL="342900" indent="-342900">
              <a:buFont typeface="Wingdings" pitchFamily="2" charset="2"/>
              <a:buChar char="§"/>
            </a:pPr>
            <a:r>
              <a:rPr lang="pl-PL" sz="2400" b="1" dirty="0"/>
              <a:t>duży zasięg </a:t>
            </a:r>
            <a:r>
              <a:rPr lang="pl-PL" sz="2400" dirty="0"/>
              <a:t>– nawet do 450 km na jednym tankowaniu</a:t>
            </a:r>
          </a:p>
          <a:p>
            <a:pPr marL="342900" indent="-342900">
              <a:buFont typeface="Wingdings" pitchFamily="2" charset="2"/>
              <a:buChar char="§"/>
            </a:pPr>
            <a:r>
              <a:rPr lang="pl-PL" sz="2400" b="1" dirty="0"/>
              <a:t>brak rozbudowanej infrastruktury ładowania </a:t>
            </a:r>
          </a:p>
          <a:p>
            <a:pPr marL="342900" indent="-342900">
              <a:buFont typeface="Wingdings" pitchFamily="2" charset="2"/>
              <a:buChar char="§"/>
            </a:pPr>
            <a:r>
              <a:rPr lang="pl-PL" sz="2400" b="1" dirty="0"/>
              <a:t>niski poziom hałasu</a:t>
            </a:r>
            <a:r>
              <a:rPr lang="pl-PL" sz="2400" dirty="0"/>
              <a:t>,</a:t>
            </a:r>
          </a:p>
          <a:p>
            <a:pPr marL="342900" indent="-342900">
              <a:buFont typeface="Wingdings" pitchFamily="2" charset="2"/>
              <a:buChar char="§"/>
            </a:pPr>
            <a:r>
              <a:rPr lang="pl-PL" sz="2400" b="1" dirty="0"/>
              <a:t>niskie koszty obsługi</a:t>
            </a:r>
            <a:r>
              <a:rPr lang="pl-PL" sz="2400" dirty="0"/>
              <a:t> (bez olejów silnikowych i typowych elementów mechanicznych),</a:t>
            </a:r>
          </a:p>
          <a:p>
            <a:pPr marL="342900" indent="-342900">
              <a:buFont typeface="Wingdings" pitchFamily="2" charset="2"/>
              <a:buChar char="§"/>
            </a:pPr>
            <a:r>
              <a:rPr lang="pl-PL" sz="2400" b="1" dirty="0"/>
              <a:t>bezpieczeństwo ekonomiczne</a:t>
            </a:r>
            <a:r>
              <a:rPr lang="pl-PL" sz="2400" dirty="0"/>
              <a:t> - z uwagi na dodatkowe koszty związane z ETS od 2027 roku,</a:t>
            </a:r>
          </a:p>
          <a:p>
            <a:pPr marL="342900" indent="-342900">
              <a:buFont typeface="Wingdings" pitchFamily="2" charset="2"/>
              <a:buChar char="§"/>
            </a:pPr>
            <a:r>
              <a:rPr lang="pl-PL" sz="2400" b="1" dirty="0"/>
              <a:t>spełnienie założeń ustawy o elektromobilności i paliwach alternatywnych</a:t>
            </a:r>
            <a:r>
              <a:rPr lang="pl-PL" sz="2400" dirty="0"/>
              <a:t>,</a:t>
            </a:r>
          </a:p>
          <a:p>
            <a:pPr marL="342900" indent="-342900">
              <a:buFont typeface="Wingdings" pitchFamily="2" charset="2"/>
              <a:buChar char="§"/>
            </a:pPr>
            <a:r>
              <a:rPr lang="pl-PL" sz="2400" b="1" dirty="0"/>
              <a:t>zdobywanie kompetencji</a:t>
            </a:r>
            <a:r>
              <a:rPr lang="pl-PL" sz="2400" dirty="0"/>
              <a:t> w zakresie nowoczesnych i przyszłościowych rozwiązań energetycznych.</a:t>
            </a:r>
          </a:p>
          <a:p>
            <a:pPr marL="285750" indent="-285750">
              <a:buFont typeface="Arial" panose="020B0604020202020204" pitchFamily="34" charset="0"/>
              <a:buChar char="•"/>
            </a:pPr>
            <a:endParaRPr lang="pl-PL" sz="2400" dirty="0"/>
          </a:p>
          <a:p>
            <a:endParaRPr lang="pl-PL" dirty="0"/>
          </a:p>
        </p:txBody>
      </p:sp>
    </p:spTree>
    <p:extLst>
      <p:ext uri="{BB962C8B-B14F-4D97-AF65-F5344CB8AC3E}">
        <p14:creationId xmlns:p14="http://schemas.microsoft.com/office/powerpoint/2010/main" val="4158872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4CA0F2-834F-4AC3-A0A3-489CFB50F4FF}"/>
              </a:ext>
            </a:extLst>
          </p:cNvPr>
          <p:cNvSpPr>
            <a:spLocks noGrp="1"/>
          </p:cNvSpPr>
          <p:nvPr>
            <p:ph type="ctrTitle"/>
          </p:nvPr>
        </p:nvSpPr>
        <p:spPr>
          <a:xfrm>
            <a:off x="1594387" y="512893"/>
            <a:ext cx="9144000" cy="703511"/>
          </a:xfrm>
        </p:spPr>
        <p:txBody>
          <a:bodyPr>
            <a:normAutofit fontScale="90000"/>
          </a:bodyPr>
          <a:lstStyle/>
          <a:p>
            <a:r>
              <a:rPr lang="pl-PL" b="1" dirty="0"/>
              <a:t>O czym pamiętać?</a:t>
            </a:r>
          </a:p>
        </p:txBody>
      </p:sp>
      <p:pic>
        <p:nvPicPr>
          <p:cNvPr id="4" name="Picture 4" descr="C:\Users\PodlesnyK\Downloads\lewy wyróżnik z logo_na każdą stronę (2).png">
            <a:extLst>
              <a:ext uri="{FF2B5EF4-FFF2-40B4-BE49-F238E27FC236}">
                <a16:creationId xmlns:a16="http://schemas.microsoft.com/office/drawing/2014/main" id="{3A4D51E4-94E6-495E-B899-F3FD00709820}"/>
              </a:ext>
            </a:extLst>
          </p:cNvPr>
          <p:cNvPicPr>
            <a:picLocks noChangeAspect="1" noChangeArrowheads="1"/>
          </p:cNvPicPr>
          <p:nvPr/>
        </p:nvPicPr>
        <p:blipFill>
          <a:blip r:embed="rId2"/>
          <a:srcRect/>
          <a:stretch>
            <a:fillRect/>
          </a:stretch>
        </p:blipFill>
        <p:spPr bwMode="auto">
          <a:xfrm>
            <a:off x="0" y="0"/>
            <a:ext cx="755650" cy="6858000"/>
          </a:xfrm>
          <a:prstGeom prst="rect">
            <a:avLst/>
          </a:prstGeom>
          <a:noFill/>
          <a:ln w="9525">
            <a:noFill/>
            <a:miter lim="800000"/>
            <a:headEnd/>
            <a:tailEnd/>
          </a:ln>
        </p:spPr>
      </p:pic>
      <p:sp>
        <p:nvSpPr>
          <p:cNvPr id="3" name="pole tekstowe 2">
            <a:extLst>
              <a:ext uri="{FF2B5EF4-FFF2-40B4-BE49-F238E27FC236}">
                <a16:creationId xmlns:a16="http://schemas.microsoft.com/office/drawing/2014/main" id="{9EC3D1AD-98CD-4EDB-BA1D-C52A49069DFA}"/>
              </a:ext>
            </a:extLst>
          </p:cNvPr>
          <p:cNvSpPr txBox="1"/>
          <p:nvPr/>
        </p:nvSpPr>
        <p:spPr>
          <a:xfrm>
            <a:off x="842357" y="1582341"/>
            <a:ext cx="10801003" cy="4431983"/>
          </a:xfrm>
          <a:prstGeom prst="rect">
            <a:avLst/>
          </a:prstGeom>
          <a:noFill/>
        </p:spPr>
        <p:txBody>
          <a:bodyPr wrap="square" rtlCol="0">
            <a:spAutoFit/>
          </a:bodyPr>
          <a:lstStyle/>
          <a:p>
            <a:pPr marL="342900" indent="-342900">
              <a:buFont typeface="Wingdings" pitchFamily="2" charset="2"/>
              <a:buChar char="§"/>
            </a:pPr>
            <a:r>
              <a:rPr lang="pl-PL" sz="2400" b="1" dirty="0"/>
              <a:t>przydział pojazdów i szkolenia kierowców: tylko dedykowana grupa kierowców</a:t>
            </a:r>
          </a:p>
          <a:p>
            <a:pPr marL="800100" lvl="1" indent="-342900">
              <a:buFont typeface="Wingdings" pitchFamily="2" charset="2"/>
              <a:buChar char="ü"/>
            </a:pPr>
            <a:r>
              <a:rPr lang="pl-PL" sz="2400" dirty="0"/>
              <a:t>autobusy wymagają szczególnych czynności, np. jazda bez włączonego ogniwa</a:t>
            </a:r>
          </a:p>
          <a:p>
            <a:pPr marL="342900" indent="-342900">
              <a:buFont typeface="Wingdings" pitchFamily="2" charset="2"/>
              <a:buChar char="§"/>
            </a:pPr>
            <a:r>
              <a:rPr lang="pl-PL" sz="2400" b="1" dirty="0"/>
              <a:t>wyposażenie warsztatu</a:t>
            </a:r>
          </a:p>
          <a:p>
            <a:pPr marL="800100" lvl="1" indent="-342900">
              <a:buFont typeface="Wingdings" pitchFamily="2" charset="2"/>
              <a:buChar char="ü"/>
            </a:pPr>
            <a:r>
              <a:rPr lang="pl-PL" sz="2400" dirty="0"/>
              <a:t>narzędzia diagnostyczne, podesty, podnośniki narzędzia nieiskrzące, podesty do serwisu urządzeń na dachu</a:t>
            </a:r>
          </a:p>
          <a:p>
            <a:pPr marL="342900" indent="-342900">
              <a:buFont typeface="Wingdings" pitchFamily="2" charset="2"/>
              <a:buChar char="§"/>
            </a:pPr>
            <a:r>
              <a:rPr lang="pl-PL" sz="2400" b="1" dirty="0"/>
              <a:t>Budynek warsztatu</a:t>
            </a:r>
          </a:p>
          <a:p>
            <a:pPr marL="800100" lvl="1" indent="-342900">
              <a:buFont typeface="Wingdings" pitchFamily="2" charset="2"/>
              <a:buChar char="ü"/>
            </a:pPr>
            <a:r>
              <a:rPr lang="pl-PL" sz="2400" dirty="0"/>
              <a:t>instalacja elektryczna Ex, wywietrzniki dachowe, lekki dach, automatycznie otwierane bramy, lampy dla strefy wybuchowej</a:t>
            </a:r>
          </a:p>
          <a:p>
            <a:pPr marL="342900" indent="-342900">
              <a:buFont typeface="Wingdings" pitchFamily="2" charset="2"/>
              <a:buChar char="§"/>
            </a:pPr>
            <a:r>
              <a:rPr lang="pl-PL" sz="2400" b="1" dirty="0"/>
              <a:t>eksploatacja i obsługa: ścisły reżim</a:t>
            </a:r>
          </a:p>
          <a:p>
            <a:pPr marL="800100" lvl="1" indent="-342900">
              <a:buFont typeface="Wingdings" pitchFamily="2" charset="2"/>
              <a:buChar char="ü"/>
            </a:pPr>
            <a:r>
              <a:rPr lang="pl-PL" sz="2400" dirty="0"/>
              <a:t>brak szybkich reakcji powoduje powstanie dużych kosztów</a:t>
            </a:r>
          </a:p>
          <a:p>
            <a:pPr marL="285750" indent="-285750">
              <a:buFont typeface="Arial" panose="020B0604020202020204" pitchFamily="34" charset="0"/>
              <a:buChar char="•"/>
            </a:pPr>
            <a:endParaRPr lang="pl-PL" sz="2400" dirty="0"/>
          </a:p>
          <a:p>
            <a:endParaRPr lang="pl-PL" dirty="0"/>
          </a:p>
        </p:txBody>
      </p:sp>
    </p:spTree>
    <p:extLst>
      <p:ext uri="{BB962C8B-B14F-4D97-AF65-F5344CB8AC3E}">
        <p14:creationId xmlns:p14="http://schemas.microsoft.com/office/powerpoint/2010/main" val="1704036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4CA0F2-834F-4AC3-A0A3-489CFB50F4FF}"/>
              </a:ext>
            </a:extLst>
          </p:cNvPr>
          <p:cNvSpPr>
            <a:spLocks noGrp="1"/>
          </p:cNvSpPr>
          <p:nvPr>
            <p:ph type="ctrTitle"/>
          </p:nvPr>
        </p:nvSpPr>
        <p:spPr>
          <a:xfrm>
            <a:off x="1672167" y="3141663"/>
            <a:ext cx="9144000" cy="2387600"/>
          </a:xfrm>
        </p:spPr>
        <p:txBody>
          <a:bodyPr>
            <a:normAutofit fontScale="90000"/>
          </a:bodyPr>
          <a:lstStyle/>
          <a:p>
            <a:r>
              <a:rPr lang="pl-PL" b="1" dirty="0"/>
              <a:t>Centrum Zielonej Energii Subregionu Zachodniego </a:t>
            </a:r>
            <a:br>
              <a:rPr lang="pl-PL" b="1" dirty="0"/>
            </a:br>
            <a:r>
              <a:rPr lang="pl-PL" b="1" dirty="0"/>
              <a:t>w Rybniku</a:t>
            </a:r>
            <a:br>
              <a:rPr lang="pl-PL" b="1" dirty="0"/>
            </a:br>
            <a:r>
              <a:rPr lang="pl-PL" b="1" dirty="0"/>
              <a:t>(CZE Rybnik)</a:t>
            </a:r>
          </a:p>
        </p:txBody>
      </p:sp>
      <p:pic>
        <p:nvPicPr>
          <p:cNvPr id="4" name="Picture 4" descr="C:\Users\PodlesnyK\Downloads\lewy wyróżnik z logo_na każdą stronę (2).png">
            <a:extLst>
              <a:ext uri="{FF2B5EF4-FFF2-40B4-BE49-F238E27FC236}">
                <a16:creationId xmlns:a16="http://schemas.microsoft.com/office/drawing/2014/main" id="{3A4D51E4-94E6-495E-B899-F3FD00709820}"/>
              </a:ext>
            </a:extLst>
          </p:cNvPr>
          <p:cNvPicPr>
            <a:picLocks noChangeAspect="1" noChangeArrowheads="1"/>
          </p:cNvPicPr>
          <p:nvPr/>
        </p:nvPicPr>
        <p:blipFill>
          <a:blip r:embed="rId2"/>
          <a:srcRect/>
          <a:stretch>
            <a:fillRect/>
          </a:stretch>
        </p:blipFill>
        <p:spPr bwMode="auto">
          <a:xfrm>
            <a:off x="0" y="0"/>
            <a:ext cx="755650" cy="6858000"/>
          </a:xfrm>
          <a:prstGeom prst="rect">
            <a:avLst/>
          </a:prstGeom>
          <a:noFill/>
          <a:ln w="9525">
            <a:noFill/>
            <a:miter lim="800000"/>
            <a:headEnd/>
            <a:tailEnd/>
          </a:ln>
        </p:spPr>
      </p:pic>
      <p:sp>
        <p:nvSpPr>
          <p:cNvPr id="3" name="pole tekstowe 2">
            <a:extLst>
              <a:ext uri="{FF2B5EF4-FFF2-40B4-BE49-F238E27FC236}">
                <a16:creationId xmlns:a16="http://schemas.microsoft.com/office/drawing/2014/main" id="{B1E38E61-10BA-4059-95E6-DB81F15D97DC}"/>
              </a:ext>
            </a:extLst>
          </p:cNvPr>
          <p:cNvSpPr txBox="1"/>
          <p:nvPr/>
        </p:nvSpPr>
        <p:spPr>
          <a:xfrm>
            <a:off x="3043579" y="337674"/>
            <a:ext cx="6954211" cy="923330"/>
          </a:xfrm>
          <a:prstGeom prst="rect">
            <a:avLst/>
          </a:prstGeom>
          <a:noFill/>
        </p:spPr>
        <p:txBody>
          <a:bodyPr wrap="none" rtlCol="0">
            <a:spAutoFit/>
          </a:bodyPr>
          <a:lstStyle/>
          <a:p>
            <a:r>
              <a:rPr lang="pl-PL" sz="5400" b="1" dirty="0"/>
              <a:t>Co jeszcze przed nami…</a:t>
            </a:r>
          </a:p>
        </p:txBody>
      </p:sp>
    </p:spTree>
    <p:extLst>
      <p:ext uri="{BB962C8B-B14F-4D97-AF65-F5344CB8AC3E}">
        <p14:creationId xmlns:p14="http://schemas.microsoft.com/office/powerpoint/2010/main" val="1329571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4CA0F2-834F-4AC3-A0A3-489CFB50F4FF}"/>
              </a:ext>
            </a:extLst>
          </p:cNvPr>
          <p:cNvSpPr>
            <a:spLocks noGrp="1"/>
          </p:cNvSpPr>
          <p:nvPr>
            <p:ph type="ctrTitle"/>
          </p:nvPr>
        </p:nvSpPr>
        <p:spPr>
          <a:xfrm>
            <a:off x="1524000" y="3429000"/>
            <a:ext cx="9144000" cy="2387600"/>
          </a:xfrm>
        </p:spPr>
        <p:txBody>
          <a:bodyPr>
            <a:noAutofit/>
          </a:bodyPr>
          <a:lstStyle/>
          <a:p>
            <a:r>
              <a:rPr lang="pl-PL" sz="4800" b="1" dirty="0"/>
              <a:t>15 grudnia 2022 r. Rada Miasta Rybnika podejmie uchwałę o wyrażeniu zgody na utworzenie spółki </a:t>
            </a:r>
            <a:br>
              <a:rPr lang="pl-PL" sz="4800" b="1" dirty="0"/>
            </a:br>
            <a:r>
              <a:rPr lang="pl-PL" sz="4800" b="1" dirty="0"/>
              <a:t>z ograniczoną odpowiedzialnością, której podstawowym celem będzie przebudowa modelu gospodarowania odpadami.</a:t>
            </a:r>
          </a:p>
        </p:txBody>
      </p:sp>
      <p:pic>
        <p:nvPicPr>
          <p:cNvPr id="4" name="Picture 4" descr="C:\Users\PodlesnyK\Downloads\lewy wyróżnik z logo_na każdą stronę (2).png">
            <a:extLst>
              <a:ext uri="{FF2B5EF4-FFF2-40B4-BE49-F238E27FC236}">
                <a16:creationId xmlns:a16="http://schemas.microsoft.com/office/drawing/2014/main" id="{3A4D51E4-94E6-495E-B899-F3FD00709820}"/>
              </a:ext>
            </a:extLst>
          </p:cNvPr>
          <p:cNvPicPr>
            <a:picLocks noChangeAspect="1" noChangeArrowheads="1"/>
          </p:cNvPicPr>
          <p:nvPr/>
        </p:nvPicPr>
        <p:blipFill>
          <a:blip r:embed="rId2"/>
          <a:srcRect/>
          <a:stretch>
            <a:fillRect/>
          </a:stretch>
        </p:blipFill>
        <p:spPr bwMode="auto">
          <a:xfrm>
            <a:off x="0" y="0"/>
            <a:ext cx="755650" cy="6858000"/>
          </a:xfrm>
          <a:prstGeom prst="rect">
            <a:avLst/>
          </a:prstGeom>
          <a:noFill/>
          <a:ln w="9525">
            <a:noFill/>
            <a:miter lim="800000"/>
            <a:headEnd/>
            <a:tailEnd/>
          </a:ln>
        </p:spPr>
      </p:pic>
    </p:spTree>
    <p:extLst>
      <p:ext uri="{BB962C8B-B14F-4D97-AF65-F5344CB8AC3E}">
        <p14:creationId xmlns:p14="http://schemas.microsoft.com/office/powerpoint/2010/main" val="4170354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BD7CB7-FA12-44F1-8207-50DF4E21451B}"/>
              </a:ext>
            </a:extLst>
          </p:cNvPr>
          <p:cNvSpPr>
            <a:spLocks noGrp="1"/>
          </p:cNvSpPr>
          <p:nvPr>
            <p:ph type="title"/>
          </p:nvPr>
        </p:nvSpPr>
        <p:spPr/>
        <p:txBody>
          <a:bodyPr>
            <a:normAutofit/>
          </a:bodyPr>
          <a:lstStyle/>
          <a:p>
            <a:pPr algn="ctr"/>
            <a:r>
              <a:rPr lang="pl-PL" b="1" dirty="0"/>
              <a:t>Składowe Centrum Zielonej Energii Subregionu Zachodniego w Rybniku</a:t>
            </a:r>
          </a:p>
        </p:txBody>
      </p:sp>
      <p:sp>
        <p:nvSpPr>
          <p:cNvPr id="3" name="Symbol zastępczy zawartości 2">
            <a:extLst>
              <a:ext uri="{FF2B5EF4-FFF2-40B4-BE49-F238E27FC236}">
                <a16:creationId xmlns:a16="http://schemas.microsoft.com/office/drawing/2014/main" id="{5F11F64A-A556-4772-9B5C-385120C5037F}"/>
              </a:ext>
            </a:extLst>
          </p:cNvPr>
          <p:cNvSpPr>
            <a:spLocks noGrp="1"/>
          </p:cNvSpPr>
          <p:nvPr>
            <p:ph idx="1"/>
          </p:nvPr>
        </p:nvSpPr>
        <p:spPr/>
        <p:txBody>
          <a:bodyPr>
            <a:normAutofit/>
          </a:bodyPr>
          <a:lstStyle/>
          <a:p>
            <a:pPr algn="just"/>
            <a:r>
              <a:rPr lang="pl-PL" sz="2400" dirty="0"/>
              <a:t>Instalacja do Mechaniczno-Biologicznego Przetwarzania  (MBP) odpadów komunalnych (sortownia i kompostownia),</a:t>
            </a:r>
          </a:p>
          <a:p>
            <a:pPr algn="just"/>
            <a:r>
              <a:rPr lang="pl-PL" sz="2400" dirty="0"/>
              <a:t>Instalacja do przetwarzania odpadów Biodegradowalnych(BIO) (kompostownia, bioreaktory),</a:t>
            </a:r>
          </a:p>
          <a:p>
            <a:pPr algn="just"/>
            <a:r>
              <a:rPr lang="pl-PL" sz="2400" dirty="0"/>
              <a:t>Instalacja do przetwarzania odpadów wielogabarytowych,</a:t>
            </a:r>
          </a:p>
          <a:p>
            <a:pPr algn="just"/>
            <a:r>
              <a:rPr lang="pl-PL" sz="2400" dirty="0"/>
              <a:t>Instalacja do przetwarzania odpadów budowalnych,</a:t>
            </a:r>
          </a:p>
          <a:p>
            <a:pPr algn="just"/>
            <a:r>
              <a:rPr lang="pl-PL" sz="2400" dirty="0"/>
              <a:t>Instalacja do przetwarzania odpadów selektywnie zbieranych,</a:t>
            </a:r>
          </a:p>
          <a:p>
            <a:pPr algn="just"/>
            <a:r>
              <a:rPr lang="pl-PL" sz="2400" dirty="0"/>
              <a:t>Instalacja do termicznego przekształcania odpadów (ITPO) – inwestycja realizowana przez podmiot prywatny,</a:t>
            </a:r>
          </a:p>
          <a:p>
            <a:pPr algn="just"/>
            <a:r>
              <a:rPr lang="pl-PL" sz="2400" dirty="0"/>
              <a:t>Składowisko odpadów.</a:t>
            </a:r>
          </a:p>
          <a:p>
            <a:endParaRPr lang="pl-PL" dirty="0"/>
          </a:p>
          <a:p>
            <a:endParaRPr lang="pl-PL" dirty="0"/>
          </a:p>
        </p:txBody>
      </p:sp>
      <p:pic>
        <p:nvPicPr>
          <p:cNvPr id="4" name="Picture 4" descr="C:\Users\PodlesnyK\Downloads\lewy wyróżnik z logo_na każdą stronę (2).png">
            <a:extLst>
              <a:ext uri="{FF2B5EF4-FFF2-40B4-BE49-F238E27FC236}">
                <a16:creationId xmlns:a16="http://schemas.microsoft.com/office/drawing/2014/main" id="{4FE9155E-F3BB-45DD-B4F8-102ABABB9500}"/>
              </a:ext>
            </a:extLst>
          </p:cNvPr>
          <p:cNvPicPr>
            <a:picLocks noChangeAspect="1" noChangeArrowheads="1"/>
          </p:cNvPicPr>
          <p:nvPr/>
        </p:nvPicPr>
        <p:blipFill>
          <a:blip r:embed="rId2"/>
          <a:srcRect/>
          <a:stretch>
            <a:fillRect/>
          </a:stretch>
        </p:blipFill>
        <p:spPr bwMode="auto">
          <a:xfrm>
            <a:off x="0" y="0"/>
            <a:ext cx="755650" cy="6858000"/>
          </a:xfrm>
          <a:prstGeom prst="rect">
            <a:avLst/>
          </a:prstGeom>
          <a:noFill/>
          <a:ln w="9525">
            <a:noFill/>
            <a:miter lim="800000"/>
            <a:headEnd/>
            <a:tailEnd/>
          </a:ln>
        </p:spPr>
      </p:pic>
    </p:spTree>
    <p:extLst>
      <p:ext uri="{BB962C8B-B14F-4D97-AF65-F5344CB8AC3E}">
        <p14:creationId xmlns:p14="http://schemas.microsoft.com/office/powerpoint/2010/main" val="276400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a:extLst>
              <a:ext uri="{FF2B5EF4-FFF2-40B4-BE49-F238E27FC236}">
                <a16:creationId xmlns:a16="http://schemas.microsoft.com/office/drawing/2014/main" id="{08EAFF29-2892-437C-B613-CAB5C69CE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9" name="Picture 4" descr="C:\Users\PodlesnyK\Downloads\lewy wyróżnik z logo_na każdą stronę (2).png">
            <a:extLst>
              <a:ext uri="{FF2B5EF4-FFF2-40B4-BE49-F238E27FC236}">
                <a16:creationId xmlns:a16="http://schemas.microsoft.com/office/drawing/2014/main" id="{A75E1D66-5168-48C2-8D31-E5A41B9F4EF2}"/>
              </a:ext>
            </a:extLst>
          </p:cNvPr>
          <p:cNvPicPr>
            <a:picLocks noChangeAspect="1" noChangeArrowheads="1"/>
          </p:cNvPicPr>
          <p:nvPr/>
        </p:nvPicPr>
        <p:blipFill>
          <a:blip r:embed="rId3"/>
          <a:srcRect/>
          <a:stretch>
            <a:fillRect/>
          </a:stretch>
        </p:blipFill>
        <p:spPr bwMode="auto">
          <a:xfrm>
            <a:off x="0" y="0"/>
            <a:ext cx="755650" cy="6858000"/>
          </a:xfrm>
          <a:prstGeom prst="rect">
            <a:avLst/>
          </a:prstGeom>
          <a:noFill/>
          <a:ln w="9525">
            <a:noFill/>
            <a:miter lim="800000"/>
            <a:headEnd/>
            <a:tailEnd/>
          </a:ln>
        </p:spPr>
      </p:pic>
    </p:spTree>
    <p:extLst>
      <p:ext uri="{BB962C8B-B14F-4D97-AF65-F5344CB8AC3E}">
        <p14:creationId xmlns:p14="http://schemas.microsoft.com/office/powerpoint/2010/main" val="2243625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odlesnyK\Downloads\lewy wyróżnik z logo_na każdą stronę (2).png">
            <a:extLst>
              <a:ext uri="{FF2B5EF4-FFF2-40B4-BE49-F238E27FC236}">
                <a16:creationId xmlns:a16="http://schemas.microsoft.com/office/drawing/2014/main" id="{AE7682F6-888C-47DD-8766-ACF387D916FB}"/>
              </a:ext>
            </a:extLst>
          </p:cNvPr>
          <p:cNvPicPr>
            <a:picLocks noChangeAspect="1" noChangeArrowheads="1"/>
          </p:cNvPicPr>
          <p:nvPr/>
        </p:nvPicPr>
        <p:blipFill>
          <a:blip r:embed="rId2"/>
          <a:srcRect/>
          <a:stretch>
            <a:fillRect/>
          </a:stretch>
        </p:blipFill>
        <p:spPr bwMode="auto">
          <a:xfrm>
            <a:off x="0" y="0"/>
            <a:ext cx="755650" cy="6858000"/>
          </a:xfrm>
          <a:prstGeom prst="rect">
            <a:avLst/>
          </a:prstGeom>
          <a:noFill/>
          <a:ln w="9525">
            <a:noFill/>
            <a:miter lim="800000"/>
            <a:headEnd/>
            <a:tailEnd/>
          </a:ln>
        </p:spPr>
      </p:pic>
      <p:sp>
        <p:nvSpPr>
          <p:cNvPr id="4" name="Rectangle 1">
            <a:extLst>
              <a:ext uri="{FF2B5EF4-FFF2-40B4-BE49-F238E27FC236}">
                <a16:creationId xmlns:a16="http://schemas.microsoft.com/office/drawing/2014/main" id="{F59E268B-2AA2-4909-9758-0418D3C87ED8}"/>
              </a:ext>
            </a:extLst>
          </p:cNvPr>
          <p:cNvSpPr>
            <a:spLocks noChangeArrowheads="1"/>
          </p:cNvSpPr>
          <p:nvPr/>
        </p:nvSpPr>
        <p:spPr bwMode="auto">
          <a:xfrm>
            <a:off x="965200" y="-63432"/>
            <a:ext cx="9410700"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l-PL" sz="1600" dirty="0">
              <a:latin typeface="Arial" panose="020B0604020202020204" pitchFamily="34" charset="0"/>
              <a:cs typeface="Arial" panose="020B0604020202020204" pitchFamily="34" charset="0"/>
            </a:endParaRPr>
          </a:p>
          <a:p>
            <a:endParaRPr lang="pl-PL" sz="1600" dirty="0">
              <a:latin typeface="Arial" panose="020B0604020202020204" pitchFamily="34" charset="0"/>
              <a:cs typeface="Arial" panose="020B0604020202020204" pitchFamily="34" charset="0"/>
            </a:endParaRPr>
          </a:p>
          <a:p>
            <a:endParaRPr lang="pl-PL" sz="1600" dirty="0">
              <a:latin typeface="Arial" panose="020B0604020202020204" pitchFamily="34" charset="0"/>
              <a:cs typeface="Arial" panose="020B0604020202020204" pitchFamily="34" charset="0"/>
            </a:endParaRPr>
          </a:p>
          <a:p>
            <a:endParaRPr lang="pl-PL" sz="1600" dirty="0">
              <a:latin typeface="Arial" panose="020B0604020202020204" pitchFamily="34" charset="0"/>
              <a:cs typeface="Arial" panose="020B0604020202020204" pitchFamily="34" charset="0"/>
            </a:endParaRPr>
          </a:p>
          <a:p>
            <a:endParaRPr lang="pl-PL"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1600" dirty="0">
                <a:latin typeface="Arial" panose="020B0604020202020204" pitchFamily="34" charset="0"/>
                <a:cs typeface="Arial" panose="020B0604020202020204" pitchFamily="34" charset="0"/>
              </a:rPr>
              <a:t>Osiągnięcie zakładanego przez Polskę i UE poziomu 65 proc. odpadów komunalnych przeznaczonych do recyklingu</a:t>
            </a:r>
          </a:p>
          <a:p>
            <a:pPr marL="285750" indent="-285750">
              <a:buFont typeface="Arial" panose="020B0604020202020204" pitchFamily="34" charset="0"/>
              <a:buChar char="•"/>
            </a:pPr>
            <a:r>
              <a:rPr lang="pl-PL" sz="1600" dirty="0">
                <a:latin typeface="Arial" panose="020B0604020202020204" pitchFamily="34" charset="0"/>
                <a:cs typeface="Arial" panose="020B0604020202020204" pitchFamily="34" charset="0"/>
              </a:rPr>
              <a:t>Domknięcie systemu gospodarki odpadami poprzez termiczne przekształcanie w energię cieplną i elektryczną</a:t>
            </a:r>
          </a:p>
          <a:p>
            <a:pPr marL="285750" indent="-285750">
              <a:buFont typeface="Arial" panose="020B0604020202020204" pitchFamily="34" charset="0"/>
              <a:buChar char="•"/>
            </a:pPr>
            <a:r>
              <a:rPr lang="pl-PL" sz="1600" dirty="0">
                <a:latin typeface="Arial" panose="020B0604020202020204" pitchFamily="34" charset="0"/>
                <a:cs typeface="Arial" panose="020B0604020202020204" pitchFamily="34" charset="0"/>
              </a:rPr>
              <a:t>Zmniejszenie do 10 proc. ilości składowanych odpadów, nie nadających się do recyklingu czy innego wykorzystania (obecnie 40 proc.)</a:t>
            </a:r>
          </a:p>
          <a:p>
            <a:pPr marL="285750" indent="-285750">
              <a:buFont typeface="Arial" panose="020B0604020202020204" pitchFamily="34" charset="0"/>
              <a:buChar char="•"/>
            </a:pPr>
            <a:r>
              <a:rPr lang="pl-PL" sz="1600" dirty="0">
                <a:latin typeface="Arial" panose="020B0604020202020204" pitchFamily="34" charset="0"/>
                <a:cs typeface="Arial" panose="020B0604020202020204" pitchFamily="34" charset="0"/>
              </a:rPr>
              <a:t>Zmniejszenie kosztów systemu gospodarki odpadami:</a:t>
            </a:r>
          </a:p>
          <a:p>
            <a:pPr marL="742950" lvl="1" indent="-285750">
              <a:buFont typeface="Arial" panose="020B0604020202020204" pitchFamily="34" charset="0"/>
              <a:buChar char="•"/>
            </a:pPr>
            <a:r>
              <a:rPr lang="pl-PL" sz="1600" dirty="0">
                <a:latin typeface="Arial" panose="020B0604020202020204" pitchFamily="34" charset="0"/>
                <a:cs typeface="Arial" panose="020B0604020202020204" pitchFamily="34" charset="0"/>
              </a:rPr>
              <a:t> większe przychody ze sprzedaży surowców</a:t>
            </a:r>
          </a:p>
          <a:p>
            <a:pPr marL="742950" lvl="1" indent="-285750">
              <a:buFont typeface="Arial" panose="020B0604020202020204" pitchFamily="34" charset="0"/>
              <a:buChar char="•"/>
            </a:pPr>
            <a:r>
              <a:rPr lang="pl-PL" sz="1600" dirty="0">
                <a:latin typeface="Arial" panose="020B0604020202020204" pitchFamily="34" charset="0"/>
                <a:cs typeface="Arial" panose="020B0604020202020204" pitchFamily="34" charset="0"/>
              </a:rPr>
              <a:t>zmniejszenie nakładów na energię elektryczną i cieplną poprzez skierowanie do systemu energii elektrycznej i cieplnej uzyskanych przez termiczne przetwarzanie odpadów</a:t>
            </a:r>
          </a:p>
          <a:p>
            <a:pPr marL="742950" lvl="1" indent="-285750">
              <a:buFont typeface="Arial" panose="020B0604020202020204" pitchFamily="34" charset="0"/>
              <a:buChar char="•"/>
            </a:pPr>
            <a:r>
              <a:rPr lang="pl-PL" sz="1600" dirty="0">
                <a:latin typeface="Arial" panose="020B0604020202020204" pitchFamily="34" charset="0"/>
                <a:cs typeface="Arial" panose="020B0604020202020204" pitchFamily="34" charset="0"/>
              </a:rPr>
              <a:t>zmniejszenie kosztów składowania odpadów poprzez czterokrotnie większą redukcję ilości składowanych odpadów względem stanu obecnego</a:t>
            </a:r>
          </a:p>
          <a:p>
            <a:pPr marL="742950" lvl="1" indent="-285750">
              <a:buFont typeface="Arial" panose="020B0604020202020204" pitchFamily="34" charset="0"/>
              <a:buChar char="•"/>
            </a:pPr>
            <a:r>
              <a:rPr lang="pl-PL" sz="1600" dirty="0">
                <a:latin typeface="Arial" panose="020B0604020202020204" pitchFamily="34" charset="0"/>
                <a:cs typeface="Arial" panose="020B0604020202020204" pitchFamily="34" charset="0"/>
              </a:rPr>
              <a:t>prowadzenie gospodarki odpadami przez podmiot własny niweluje ryzyko doliczania do kosztu marży  - celem działania spółki miejskiej nie jest pomnażanie zysków, tylko obsługa systemu</a:t>
            </a:r>
          </a:p>
          <a:p>
            <a:pPr marL="742950" lvl="1" indent="-285750">
              <a:buFont typeface="Arial" panose="020B0604020202020204" pitchFamily="34" charset="0"/>
              <a:buChar char="•"/>
            </a:pPr>
            <a:r>
              <a:rPr lang="pl-PL" sz="1600" dirty="0">
                <a:latin typeface="Arial" panose="020B0604020202020204" pitchFamily="34" charset="0"/>
                <a:cs typeface="Arial" panose="020B0604020202020204" pitchFamily="34" charset="0"/>
              </a:rPr>
              <a:t>Ustabilizowanie opłaty za odpady na poziomie akceptowalnym społecznie (przykłady innych miast w Polsce pokazały, że uruchomienie spalarni oraz biogazowni pozwoliło obniżyć opłaty za odpady)</a:t>
            </a:r>
          </a:p>
          <a:p>
            <a:pPr marL="742950" lvl="1" indent="-285750">
              <a:buFont typeface="Arial" panose="020B0604020202020204" pitchFamily="34" charset="0"/>
              <a:buChar char="•"/>
            </a:pPr>
            <a:r>
              <a:rPr lang="pl-PL" sz="1600" dirty="0">
                <a:latin typeface="Arial" panose="020B0604020202020204" pitchFamily="34" charset="0"/>
                <a:cs typeface="Arial" panose="020B0604020202020204" pitchFamily="34" charset="0"/>
              </a:rPr>
              <a:t>Posiadanie pełnej kontroli nad systemem gospodarki odpadami – w przypadku prowadzenia zadania przez podmiot zewnętrzny wpływ samorządu na proces jest ograniczony.</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pl-PL" altLang="pl-PL"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Wytwarzamy energię elektryczną, ciepło i </a:t>
            </a:r>
            <a:r>
              <a:rPr kumimoji="0" lang="pl-PL" altLang="pl-PL"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H2 (napęd dla autobusów),</a:t>
            </a:r>
            <a:r>
              <a:rPr kumimoji="0" lang="pl-PL" altLang="pl-PL"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pl-PL" altLang="pl-PL"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Realizujemy założenia Gospodarki Obiegu Zamkniętego. </a:t>
            </a:r>
          </a:p>
        </p:txBody>
      </p:sp>
      <p:sp>
        <p:nvSpPr>
          <p:cNvPr id="6" name="pole tekstowe 5">
            <a:extLst>
              <a:ext uri="{FF2B5EF4-FFF2-40B4-BE49-F238E27FC236}">
                <a16:creationId xmlns:a16="http://schemas.microsoft.com/office/drawing/2014/main" id="{97655FDF-83F1-4D42-9F36-6E1CC076722B}"/>
              </a:ext>
            </a:extLst>
          </p:cNvPr>
          <p:cNvSpPr txBox="1"/>
          <p:nvPr/>
        </p:nvSpPr>
        <p:spPr>
          <a:xfrm>
            <a:off x="1668281" y="275119"/>
            <a:ext cx="8855438" cy="584775"/>
          </a:xfrm>
          <a:prstGeom prst="rect">
            <a:avLst/>
          </a:prstGeom>
          <a:noFill/>
        </p:spPr>
        <p:txBody>
          <a:bodyPr wrap="none" rtlCol="0">
            <a:spAutoFit/>
          </a:bodyPr>
          <a:lstStyle/>
          <a:p>
            <a:r>
              <a:rPr lang="pl-PL" sz="3200" b="1" dirty="0"/>
              <a:t>Najważniejsze korzyści z utworzenia CZE w Rybniku</a:t>
            </a:r>
          </a:p>
        </p:txBody>
      </p:sp>
    </p:spTree>
    <p:extLst>
      <p:ext uri="{BB962C8B-B14F-4D97-AF65-F5344CB8AC3E}">
        <p14:creationId xmlns:p14="http://schemas.microsoft.com/office/powerpoint/2010/main" val="2861816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4CA0F2-834F-4AC3-A0A3-489CFB50F4FF}"/>
              </a:ext>
            </a:extLst>
          </p:cNvPr>
          <p:cNvSpPr>
            <a:spLocks noGrp="1"/>
          </p:cNvSpPr>
          <p:nvPr>
            <p:ph type="ctrTitle"/>
          </p:nvPr>
        </p:nvSpPr>
        <p:spPr>
          <a:xfrm>
            <a:off x="755650" y="109057"/>
            <a:ext cx="10076751" cy="610609"/>
          </a:xfrm>
        </p:spPr>
        <p:txBody>
          <a:bodyPr>
            <a:normAutofit/>
          </a:bodyPr>
          <a:lstStyle/>
          <a:p>
            <a:r>
              <a:rPr lang="pl-PL" sz="3600" b="1" dirty="0">
                <a:latin typeface="+mn-lt"/>
              </a:rPr>
              <a:t>Od czego rozpoczęliśmy – dwie ważne decyzje</a:t>
            </a:r>
          </a:p>
        </p:txBody>
      </p:sp>
      <p:pic>
        <p:nvPicPr>
          <p:cNvPr id="4" name="Picture 4" descr="C:\Users\PodlesnyK\Downloads\lewy wyróżnik z logo_na każdą stronę (2).png">
            <a:extLst>
              <a:ext uri="{FF2B5EF4-FFF2-40B4-BE49-F238E27FC236}">
                <a16:creationId xmlns:a16="http://schemas.microsoft.com/office/drawing/2014/main" id="{3A4D51E4-94E6-495E-B899-F3FD00709820}"/>
              </a:ext>
            </a:extLst>
          </p:cNvPr>
          <p:cNvPicPr>
            <a:picLocks noChangeAspect="1" noChangeArrowheads="1"/>
          </p:cNvPicPr>
          <p:nvPr/>
        </p:nvPicPr>
        <p:blipFill>
          <a:blip r:embed="rId2"/>
          <a:srcRect/>
          <a:stretch>
            <a:fillRect/>
          </a:stretch>
        </p:blipFill>
        <p:spPr bwMode="auto">
          <a:xfrm>
            <a:off x="0" y="0"/>
            <a:ext cx="755650" cy="6858000"/>
          </a:xfrm>
          <a:prstGeom prst="rect">
            <a:avLst/>
          </a:prstGeom>
          <a:noFill/>
          <a:ln w="9525">
            <a:noFill/>
            <a:miter lim="800000"/>
            <a:headEnd/>
            <a:tailEnd/>
          </a:ln>
        </p:spPr>
      </p:pic>
      <p:graphicFrame>
        <p:nvGraphicFramePr>
          <p:cNvPr id="3" name="Diagram 2">
            <a:extLst>
              <a:ext uri="{FF2B5EF4-FFF2-40B4-BE49-F238E27FC236}">
                <a16:creationId xmlns:a16="http://schemas.microsoft.com/office/drawing/2014/main" id="{9A03974A-74B7-1029-738B-6C7E185345F4}"/>
              </a:ext>
            </a:extLst>
          </p:cNvPr>
          <p:cNvGraphicFramePr/>
          <p:nvPr>
            <p:extLst>
              <p:ext uri="{D42A27DB-BD31-4B8C-83A1-F6EECF244321}">
                <p14:modId xmlns:p14="http://schemas.microsoft.com/office/powerpoint/2010/main" val="300176736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pole tekstowe 6">
            <a:extLst>
              <a:ext uri="{FF2B5EF4-FFF2-40B4-BE49-F238E27FC236}">
                <a16:creationId xmlns:a16="http://schemas.microsoft.com/office/drawing/2014/main" id="{C0A151C6-902F-98C0-66C6-22446BC18887}"/>
              </a:ext>
            </a:extLst>
          </p:cNvPr>
          <p:cNvSpPr txBox="1"/>
          <p:nvPr/>
        </p:nvSpPr>
        <p:spPr>
          <a:xfrm>
            <a:off x="1493250" y="5271614"/>
            <a:ext cx="10491486" cy="1477328"/>
          </a:xfrm>
          <a:prstGeom prst="rect">
            <a:avLst/>
          </a:prstGeom>
          <a:noFill/>
        </p:spPr>
        <p:txBody>
          <a:bodyPr wrap="square">
            <a:spAutoFit/>
          </a:bodyPr>
          <a:lstStyle/>
          <a:p>
            <a:endParaRPr lang="pl-PL" sz="1800" b="1" dirty="0"/>
          </a:p>
          <a:p>
            <a:r>
              <a:rPr lang="pl-PL" b="1" dirty="0"/>
              <a:t>Ważniejsze daty:</a:t>
            </a:r>
          </a:p>
          <a:p>
            <a:pPr marL="285750" indent="-285750">
              <a:buFont typeface="Wingdings" pitchFamily="2" charset="2"/>
              <a:buChar char="§"/>
            </a:pPr>
            <a:r>
              <a:rPr lang="pl-PL" sz="1800" b="1" dirty="0"/>
              <a:t>8 marca 2022 r.: </a:t>
            </a:r>
            <a:r>
              <a:rPr lang="pl-PL" sz="1800" dirty="0"/>
              <a:t>powołanie spółki Komunikacja Miejska Rybnik Sp. z o.o.</a:t>
            </a:r>
          </a:p>
          <a:p>
            <a:pPr marL="285750" indent="-285750">
              <a:buFont typeface="Wingdings" pitchFamily="2" charset="2"/>
              <a:buChar char="§"/>
            </a:pPr>
            <a:r>
              <a:rPr lang="pl-PL" b="1" dirty="0"/>
              <a:t>1 lipca 2023 r.: </a:t>
            </a:r>
            <a:r>
              <a:rPr lang="pl-PL" dirty="0"/>
              <a:t>rozpoczęcie działalności przewozowej Spółki KMR Sp. z o.o.</a:t>
            </a:r>
          </a:p>
          <a:p>
            <a:pPr marL="285750" indent="-285750">
              <a:buFont typeface="Wingdings" pitchFamily="2" charset="2"/>
              <a:buChar char="§"/>
            </a:pPr>
            <a:r>
              <a:rPr lang="pl-PL" b="1" dirty="0"/>
              <a:t>2 października 2023 r.: </a:t>
            </a:r>
            <a:r>
              <a:rPr lang="pl-PL" dirty="0"/>
              <a:t>wprowadzenie do ruchu pojazdów zasilanych wodorem</a:t>
            </a:r>
            <a:endParaRPr lang="pl-PL" sz="1800" dirty="0"/>
          </a:p>
        </p:txBody>
      </p:sp>
    </p:spTree>
    <p:extLst>
      <p:ext uri="{BB962C8B-B14F-4D97-AF65-F5344CB8AC3E}">
        <p14:creationId xmlns:p14="http://schemas.microsoft.com/office/powerpoint/2010/main" val="698445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38082798-FC3F-49B1-A807-2D47405ABA5A}"/>
              </a:ext>
            </a:extLst>
          </p:cNvPr>
          <p:cNvSpPr>
            <a:spLocks noGrp="1"/>
          </p:cNvSpPr>
          <p:nvPr>
            <p:ph type="sldNum" sz="quarter" idx="12"/>
          </p:nvPr>
        </p:nvSpPr>
        <p:spPr/>
        <p:txBody>
          <a:bodyPr/>
          <a:lstStyle/>
          <a:p>
            <a:fld id="{39EB1927-0799-41B4-A802-BAF69C05430F}" type="slidenum">
              <a:rPr lang="pl-PL" smtClean="0"/>
              <a:t>20</a:t>
            </a:fld>
            <a:endParaRPr lang="pl-PL"/>
          </a:p>
        </p:txBody>
      </p:sp>
      <p:sp>
        <p:nvSpPr>
          <p:cNvPr id="3" name="Prostokąt 2">
            <a:extLst>
              <a:ext uri="{FF2B5EF4-FFF2-40B4-BE49-F238E27FC236}">
                <a16:creationId xmlns:a16="http://schemas.microsoft.com/office/drawing/2014/main" id="{7E703651-52DA-4AAD-BB6D-D8EC9D0B82AE}"/>
              </a:ext>
            </a:extLst>
          </p:cNvPr>
          <p:cNvSpPr/>
          <p:nvPr/>
        </p:nvSpPr>
        <p:spPr>
          <a:xfrm>
            <a:off x="1523999" y="277592"/>
            <a:ext cx="9948333" cy="5968942"/>
          </a:xfrm>
          <a:prstGeom prst="rect">
            <a:avLst/>
          </a:prstGeom>
        </p:spPr>
        <p:txBody>
          <a:bodyPr wrap="square">
            <a:spAutoFit/>
          </a:bodyPr>
          <a:lstStyle/>
          <a:p>
            <a:pPr algn="ctr">
              <a:lnSpc>
                <a:spcPct val="150000"/>
              </a:lnSpc>
              <a:spcAft>
                <a:spcPts val="800"/>
              </a:spcAft>
            </a:pPr>
            <a:r>
              <a:rPr lang="pl-PL" kern="100" dirty="0">
                <a:latin typeface="Calibri" panose="020F0502020204030204" pitchFamily="34" charset="0"/>
                <a:ea typeface="Calibri" panose="020F0502020204030204" pitchFamily="34" charset="0"/>
                <a:cs typeface="Times New Roman" panose="02020603050405020304" pitchFamily="18" charset="0"/>
              </a:rPr>
              <a:t>Rybnik produkuje rocznie 60 tys. ton odpadów, a cały subregion – 270 tys. ton. Strumień odpadów rośnie, podobnie jak koszt ich składowania. Co gorsza, pojemności składowisk się wyczerpują. Poza tym dziś w Polsce i w całej Unii Europejskiej nie ma już przyzwolenia na powiększanie składowisk. Każde składowisko to potężna uciążliwość dla środowiska, mieszkańców. To ryzyko przedostania się do gleby trujących substancji. To ryzyko niekontrolowanych pożarów. To nieprzyjemny odór. Na szczęście dziś technologia pozwala zmienić odpady w cenny materiał do produkcji surowców wtórnych, nawozów rolniczych, odnawialnych paliw gazowych, biogazów przemysłowych, zielonego wodoru, czystej energii i ciepła. Technologie są absolutnie bezpieczne. Udowodniono, że spaliny wydobywające się z kominów są czystsze niż powietrze zasysane do instalacji. Na Zachodzie, znacznie bardziej uczulonym na punkcie ochrony środowiska, w sąsiedztwie spalarni i biogazowni powstają osiedla, ludzie chodzą do pracy, szkoły, na zakupy. </a:t>
            </a:r>
          </a:p>
          <a:p>
            <a:pPr algn="ctr">
              <a:lnSpc>
                <a:spcPct val="150000"/>
              </a:lnSpc>
              <a:spcAft>
                <a:spcPts val="800"/>
              </a:spcAft>
            </a:pPr>
            <a:r>
              <a:rPr lang="pl-PL" b="1" kern="100" dirty="0">
                <a:latin typeface="Calibri" panose="020F0502020204030204" pitchFamily="34" charset="0"/>
                <a:ea typeface="Calibri" panose="020F0502020204030204" pitchFamily="34" charset="0"/>
                <a:cs typeface="Times New Roman" panose="02020603050405020304" pitchFamily="18" charset="0"/>
              </a:rPr>
              <a:t>Rybnik ma epokową szansę wprowadzić prawdziwą rewolucję odpadową, która rozwiąże wiele bieżących problemów i przyniesie miastu i jego mieszkańcom szereg korzyści. Nie zmarnujemy tej szansy.</a:t>
            </a:r>
          </a:p>
        </p:txBody>
      </p:sp>
      <p:pic>
        <p:nvPicPr>
          <p:cNvPr id="4" name="Picture 4" descr="C:\Users\PodlesnyK\Downloads\lewy wyróżnik z logo_na każdą stronę (2).png">
            <a:extLst>
              <a:ext uri="{FF2B5EF4-FFF2-40B4-BE49-F238E27FC236}">
                <a16:creationId xmlns:a16="http://schemas.microsoft.com/office/drawing/2014/main" id="{B069BAAE-EE49-4127-AA07-282B6655DC70}"/>
              </a:ext>
            </a:extLst>
          </p:cNvPr>
          <p:cNvPicPr>
            <a:picLocks noChangeAspect="1" noChangeArrowheads="1"/>
          </p:cNvPicPr>
          <p:nvPr/>
        </p:nvPicPr>
        <p:blipFill>
          <a:blip r:embed="rId2"/>
          <a:srcRect/>
          <a:stretch>
            <a:fillRect/>
          </a:stretch>
        </p:blipFill>
        <p:spPr bwMode="auto">
          <a:xfrm>
            <a:off x="0" y="0"/>
            <a:ext cx="755650" cy="6858000"/>
          </a:xfrm>
          <a:prstGeom prst="rect">
            <a:avLst/>
          </a:prstGeom>
          <a:noFill/>
          <a:ln w="9525">
            <a:noFill/>
            <a:miter lim="800000"/>
            <a:headEnd/>
            <a:tailEnd/>
          </a:ln>
        </p:spPr>
      </p:pic>
    </p:spTree>
    <p:extLst>
      <p:ext uri="{BB962C8B-B14F-4D97-AF65-F5344CB8AC3E}">
        <p14:creationId xmlns:p14="http://schemas.microsoft.com/office/powerpoint/2010/main" val="4034131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DA4E2EC-0F93-48C5-9BD2-933ED5DE6FB7}"/>
              </a:ext>
            </a:extLst>
          </p:cNvPr>
          <p:cNvSpPr>
            <a:spLocks noGrp="1"/>
          </p:cNvSpPr>
          <p:nvPr>
            <p:ph type="ctrTitle"/>
          </p:nvPr>
        </p:nvSpPr>
        <p:spPr>
          <a:xfrm>
            <a:off x="1524000" y="220132"/>
            <a:ext cx="9144000" cy="826030"/>
          </a:xfrm>
        </p:spPr>
        <p:txBody>
          <a:bodyPr>
            <a:normAutofit fontScale="90000"/>
          </a:bodyPr>
          <a:lstStyle/>
          <a:p>
            <a:r>
              <a:rPr lang="pl-PL" sz="5400" b="1" dirty="0"/>
              <a:t>ROW 2.0</a:t>
            </a:r>
          </a:p>
        </p:txBody>
      </p:sp>
      <p:sp>
        <p:nvSpPr>
          <p:cNvPr id="3" name="Podtytuł 2">
            <a:extLst>
              <a:ext uri="{FF2B5EF4-FFF2-40B4-BE49-F238E27FC236}">
                <a16:creationId xmlns:a16="http://schemas.microsoft.com/office/drawing/2014/main" id="{65635F76-5BCC-4428-B198-AF9A2833649A}"/>
              </a:ext>
            </a:extLst>
          </p:cNvPr>
          <p:cNvSpPr>
            <a:spLocks noGrp="1"/>
          </p:cNvSpPr>
          <p:nvPr>
            <p:ph type="subTitle" idx="1"/>
          </p:nvPr>
        </p:nvSpPr>
        <p:spPr>
          <a:xfrm>
            <a:off x="1524000" y="1046162"/>
            <a:ext cx="9144000" cy="1655762"/>
          </a:xfrm>
        </p:spPr>
        <p:txBody>
          <a:bodyPr>
            <a:normAutofit fontScale="85000" lnSpcReduction="20000"/>
          </a:bodyPr>
          <a:lstStyle/>
          <a:p>
            <a:r>
              <a:rPr lang="pl-PL" dirty="0"/>
              <a:t>Z inicjatywy Prezydenta Miasta Rybnika Pana Piotra Kuczery</a:t>
            </a:r>
          </a:p>
          <a:p>
            <a:r>
              <a:rPr lang="pl-PL" dirty="0"/>
              <a:t>Miasto Rybnik będzie przechodziło transformację </a:t>
            </a:r>
            <a:br>
              <a:rPr lang="pl-PL" dirty="0"/>
            </a:br>
            <a:r>
              <a:rPr lang="pl-PL" dirty="0"/>
              <a:t>z </a:t>
            </a:r>
          </a:p>
          <a:p>
            <a:r>
              <a:rPr lang="pl-PL" dirty="0"/>
              <a:t>Rybnickiego Okręgu </a:t>
            </a:r>
            <a:r>
              <a:rPr lang="pl-PL" b="1" dirty="0"/>
              <a:t>Węglowego</a:t>
            </a:r>
            <a:r>
              <a:rPr lang="pl-PL" dirty="0"/>
              <a:t> (ROW</a:t>
            </a:r>
            <a:r>
              <a:rPr lang="pl-PL"/>
              <a:t>) </a:t>
            </a:r>
          </a:p>
          <a:p>
            <a:r>
              <a:rPr lang="pl-PL"/>
              <a:t>na </a:t>
            </a:r>
            <a:r>
              <a:rPr lang="pl-PL" dirty="0"/>
              <a:t>Rybnicki Okręg </a:t>
            </a:r>
            <a:r>
              <a:rPr lang="pl-PL" b="1" dirty="0"/>
              <a:t>Wodorowy </a:t>
            </a:r>
            <a:r>
              <a:rPr lang="pl-PL" dirty="0"/>
              <a:t>(ROW 2.0)</a:t>
            </a:r>
          </a:p>
        </p:txBody>
      </p:sp>
      <p:pic>
        <p:nvPicPr>
          <p:cNvPr id="4" name="Picture 4" descr="C:\Users\PodlesnyK\Downloads\lewy wyróżnik z logo_na każdą stronę (2).png">
            <a:extLst>
              <a:ext uri="{FF2B5EF4-FFF2-40B4-BE49-F238E27FC236}">
                <a16:creationId xmlns:a16="http://schemas.microsoft.com/office/drawing/2014/main" id="{E0E6C3FD-CF06-4AA5-8A96-730A7BD16363}"/>
              </a:ext>
            </a:extLst>
          </p:cNvPr>
          <p:cNvPicPr>
            <a:picLocks noChangeAspect="1" noChangeArrowheads="1"/>
          </p:cNvPicPr>
          <p:nvPr/>
        </p:nvPicPr>
        <p:blipFill>
          <a:blip r:embed="rId2"/>
          <a:srcRect/>
          <a:stretch>
            <a:fillRect/>
          </a:stretch>
        </p:blipFill>
        <p:spPr bwMode="auto">
          <a:xfrm>
            <a:off x="0" y="0"/>
            <a:ext cx="755650" cy="6858000"/>
          </a:xfrm>
          <a:prstGeom prst="rect">
            <a:avLst/>
          </a:prstGeom>
          <a:noFill/>
          <a:ln w="9525">
            <a:noFill/>
            <a:miter lim="800000"/>
            <a:headEnd/>
            <a:tailEnd/>
          </a:ln>
        </p:spPr>
      </p:pic>
      <p:pic>
        <p:nvPicPr>
          <p:cNvPr id="6" name="Obraz 5">
            <a:extLst>
              <a:ext uri="{FF2B5EF4-FFF2-40B4-BE49-F238E27FC236}">
                <a16:creationId xmlns:a16="http://schemas.microsoft.com/office/drawing/2014/main" id="{15E98D73-26F4-491A-AFCA-A7593BFDE8DB}"/>
              </a:ext>
            </a:extLst>
          </p:cNvPr>
          <p:cNvPicPr>
            <a:picLocks noChangeAspect="1"/>
          </p:cNvPicPr>
          <p:nvPr/>
        </p:nvPicPr>
        <p:blipFill>
          <a:blip r:embed="rId3"/>
          <a:stretch>
            <a:fillRect/>
          </a:stretch>
        </p:blipFill>
        <p:spPr>
          <a:xfrm>
            <a:off x="1405468" y="2546837"/>
            <a:ext cx="9728200" cy="3938631"/>
          </a:xfrm>
          <a:prstGeom prst="rect">
            <a:avLst/>
          </a:prstGeom>
        </p:spPr>
      </p:pic>
    </p:spTree>
    <p:extLst>
      <p:ext uri="{BB962C8B-B14F-4D97-AF65-F5344CB8AC3E}">
        <p14:creationId xmlns:p14="http://schemas.microsoft.com/office/powerpoint/2010/main" val="3963811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odlesnyK\Downloads\lewy wyróżnik z logo_na każdą stronę (2).png">
            <a:extLst>
              <a:ext uri="{FF2B5EF4-FFF2-40B4-BE49-F238E27FC236}">
                <a16:creationId xmlns:a16="http://schemas.microsoft.com/office/drawing/2014/main" id="{B0EBAD0D-3DAE-4885-A80A-2EE3E1FE6CFD}"/>
              </a:ext>
            </a:extLst>
          </p:cNvPr>
          <p:cNvPicPr>
            <a:picLocks noChangeAspect="1" noChangeArrowheads="1"/>
          </p:cNvPicPr>
          <p:nvPr/>
        </p:nvPicPr>
        <p:blipFill>
          <a:blip r:embed="rId2"/>
          <a:srcRect/>
          <a:stretch>
            <a:fillRect/>
          </a:stretch>
        </p:blipFill>
        <p:spPr bwMode="auto">
          <a:xfrm>
            <a:off x="0" y="0"/>
            <a:ext cx="755650" cy="6858000"/>
          </a:xfrm>
          <a:prstGeom prst="rect">
            <a:avLst/>
          </a:prstGeom>
          <a:noFill/>
          <a:ln w="9525">
            <a:noFill/>
            <a:miter lim="800000"/>
            <a:headEnd/>
            <a:tailEnd/>
          </a:ln>
        </p:spPr>
      </p:pic>
      <p:sp>
        <p:nvSpPr>
          <p:cNvPr id="3" name="pole tekstowe 2">
            <a:extLst>
              <a:ext uri="{FF2B5EF4-FFF2-40B4-BE49-F238E27FC236}">
                <a16:creationId xmlns:a16="http://schemas.microsoft.com/office/drawing/2014/main" id="{3BFD6589-35F1-43BC-821A-D782E630CE75}"/>
              </a:ext>
            </a:extLst>
          </p:cNvPr>
          <p:cNvSpPr txBox="1"/>
          <p:nvPr/>
        </p:nvSpPr>
        <p:spPr>
          <a:xfrm>
            <a:off x="755650" y="1520653"/>
            <a:ext cx="11436350" cy="3970318"/>
          </a:xfrm>
          <a:prstGeom prst="rect">
            <a:avLst/>
          </a:prstGeom>
          <a:noFill/>
        </p:spPr>
        <p:txBody>
          <a:bodyPr wrap="square" rtlCol="0">
            <a:spAutoFit/>
          </a:bodyPr>
          <a:lstStyle/>
          <a:p>
            <a:pPr algn="ctr"/>
            <a:r>
              <a:rPr lang="pl-PL" sz="4400" b="1" dirty="0"/>
              <a:t>Dziękuję za uwagę</a:t>
            </a:r>
          </a:p>
          <a:p>
            <a:pPr algn="ctr"/>
            <a:endParaRPr lang="pl-PL" sz="4400" b="1" dirty="0"/>
          </a:p>
          <a:p>
            <a:pPr algn="ctr"/>
            <a:endParaRPr lang="pl-PL" sz="4400" b="1" dirty="0"/>
          </a:p>
          <a:p>
            <a:pPr algn="ctr" fontAlgn="base"/>
            <a:r>
              <a:rPr lang="pl-PL" sz="2400" b="1" dirty="0"/>
              <a:t>Ewelina Włoch</a:t>
            </a:r>
          </a:p>
          <a:p>
            <a:pPr algn="ctr" fontAlgn="base"/>
            <a:r>
              <a:rPr lang="pl-PL" sz="2400" dirty="0"/>
              <a:t>Naczelnik </a:t>
            </a:r>
            <a:r>
              <a:rPr lang="pl-PL" sz="2400" i="0" u="none" strike="noStrike" dirty="0">
                <a:effectLst/>
              </a:rPr>
              <a:t>Wydziału Cyfryzacji i Nowych Technologii </a:t>
            </a:r>
          </a:p>
          <a:p>
            <a:pPr algn="ctr" fontAlgn="base"/>
            <a:r>
              <a:rPr lang="pl-PL" sz="2400" i="0" u="none" strike="noStrike" dirty="0">
                <a:effectLst/>
              </a:rPr>
              <a:t>Urząd Miasta Rybnika </a:t>
            </a:r>
          </a:p>
          <a:p>
            <a:pPr algn="ctr" fontAlgn="base"/>
            <a:r>
              <a:rPr lang="pl-PL" sz="2400" i="0" u="none" strike="noStrike" dirty="0">
                <a:effectLst/>
                <a:hlinkClick r:id="rId3"/>
              </a:rPr>
              <a:t>ewelina.wloch@um.rybnik.pl</a:t>
            </a:r>
            <a:r>
              <a:rPr lang="pl-PL" sz="2400" i="0" u="none" strike="noStrike" dirty="0">
                <a:effectLst/>
              </a:rPr>
              <a:t> </a:t>
            </a:r>
          </a:p>
          <a:p>
            <a:pPr algn="l" fontAlgn="base"/>
            <a:endParaRPr lang="pl-PL" sz="2400" dirty="0"/>
          </a:p>
        </p:txBody>
      </p:sp>
      <p:sp>
        <p:nvSpPr>
          <p:cNvPr id="4" name="Symbol zastępczy numeru slajdu 3">
            <a:extLst>
              <a:ext uri="{FF2B5EF4-FFF2-40B4-BE49-F238E27FC236}">
                <a16:creationId xmlns:a16="http://schemas.microsoft.com/office/drawing/2014/main" id="{50DFAFD5-D0DC-9945-0FCB-7B612C39A54A}"/>
              </a:ext>
            </a:extLst>
          </p:cNvPr>
          <p:cNvSpPr>
            <a:spLocks noGrp="1"/>
          </p:cNvSpPr>
          <p:nvPr>
            <p:ph type="sldNum" sz="quarter" idx="12"/>
          </p:nvPr>
        </p:nvSpPr>
        <p:spPr/>
        <p:txBody>
          <a:bodyPr/>
          <a:lstStyle/>
          <a:p>
            <a:fld id="{39EB1927-0799-41B4-A802-BAF69C05430F}" type="slidenum">
              <a:rPr lang="pl-PL" smtClean="0"/>
              <a:t>22</a:t>
            </a:fld>
            <a:endParaRPr lang="pl-PL"/>
          </a:p>
        </p:txBody>
      </p:sp>
    </p:spTree>
    <p:extLst>
      <p:ext uri="{BB962C8B-B14F-4D97-AF65-F5344CB8AC3E}">
        <p14:creationId xmlns:p14="http://schemas.microsoft.com/office/powerpoint/2010/main" val="1105734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PodlesnyK\Downloads\lewy wyróżnik z logo_na każdą stronę (2).png">
            <a:extLst>
              <a:ext uri="{FF2B5EF4-FFF2-40B4-BE49-F238E27FC236}">
                <a16:creationId xmlns:a16="http://schemas.microsoft.com/office/drawing/2014/main" id="{3A4D51E4-94E6-495E-B899-F3FD00709820}"/>
              </a:ext>
            </a:extLst>
          </p:cNvPr>
          <p:cNvPicPr>
            <a:picLocks noChangeAspect="1" noChangeArrowheads="1"/>
          </p:cNvPicPr>
          <p:nvPr/>
        </p:nvPicPr>
        <p:blipFill>
          <a:blip r:embed="rId2"/>
          <a:srcRect/>
          <a:stretch>
            <a:fillRect/>
          </a:stretch>
        </p:blipFill>
        <p:spPr bwMode="auto">
          <a:xfrm>
            <a:off x="0" y="0"/>
            <a:ext cx="755650" cy="6858000"/>
          </a:xfrm>
          <a:prstGeom prst="rect">
            <a:avLst/>
          </a:prstGeom>
          <a:noFill/>
          <a:ln w="9525">
            <a:noFill/>
            <a:miter lim="800000"/>
            <a:headEnd/>
            <a:tailEnd/>
          </a:ln>
        </p:spPr>
      </p:pic>
      <p:sp>
        <p:nvSpPr>
          <p:cNvPr id="5" name="pole tekstowe 4">
            <a:extLst>
              <a:ext uri="{FF2B5EF4-FFF2-40B4-BE49-F238E27FC236}">
                <a16:creationId xmlns:a16="http://schemas.microsoft.com/office/drawing/2014/main" id="{80D3066E-8365-413C-A35B-02B282BE3D5D}"/>
              </a:ext>
            </a:extLst>
          </p:cNvPr>
          <p:cNvSpPr txBox="1"/>
          <p:nvPr/>
        </p:nvSpPr>
        <p:spPr>
          <a:xfrm>
            <a:off x="915525" y="719001"/>
            <a:ext cx="10084116" cy="2462213"/>
          </a:xfrm>
          <a:prstGeom prst="rect">
            <a:avLst/>
          </a:prstGeom>
          <a:noFill/>
        </p:spPr>
        <p:txBody>
          <a:bodyPr wrap="square" rtlCol="0">
            <a:spAutoFit/>
          </a:bodyPr>
          <a:lstStyle/>
          <a:p>
            <a:pPr marL="342900" lvl="0" indent="-342900">
              <a:buFont typeface="Wingdings" pitchFamily="2" charset="2"/>
              <a:buChar char="§"/>
            </a:pPr>
            <a:r>
              <a:rPr lang="pl-PL" sz="2200" dirty="0"/>
              <a:t>podpisanie umowy na dostawę 12 szt. autobusów hybrydowych – dostawa </a:t>
            </a:r>
            <a:r>
              <a:rPr lang="pl-PL" sz="2200" b="1" dirty="0"/>
              <a:t>maj-czerwiec 2023 r.</a:t>
            </a:r>
          </a:p>
          <a:p>
            <a:pPr marL="342900" lvl="0" indent="-342900">
              <a:buFont typeface="Wingdings" pitchFamily="2" charset="2"/>
              <a:buChar char="§"/>
            </a:pPr>
            <a:r>
              <a:rPr lang="pl-PL" sz="2200" dirty="0"/>
              <a:t>podpisanie umowy na 20 szt. autobusów wodorowych (12 metrowych).</a:t>
            </a:r>
          </a:p>
          <a:p>
            <a:pPr lvl="0"/>
            <a:r>
              <a:rPr lang="pl-PL" sz="2200" dirty="0"/>
              <a:t>     Na ten cel uzyskano dofinansowanie z NFOŚiGW w ramach Programu Zielony      Transport Publiczny – dostawa </a:t>
            </a:r>
            <a:r>
              <a:rPr lang="pl-PL" sz="2200" b="1" dirty="0"/>
              <a:t>październik - grudzień 2023</a:t>
            </a:r>
          </a:p>
          <a:p>
            <a:pPr marL="342900" lvl="0" indent="-342900">
              <a:buFont typeface="Wingdings" pitchFamily="2" charset="2"/>
              <a:buChar char="§"/>
            </a:pPr>
            <a:r>
              <a:rPr lang="pl-PL" sz="2200" dirty="0"/>
              <a:t>złożenie wniosku na dofinansowanie na autobusy wodorowe: 11 szt. 12 metrowych i 3 szt. 18 metrowych w ramach III naboru Programu Zielony Transport Publiczny </a:t>
            </a:r>
          </a:p>
        </p:txBody>
      </p:sp>
      <p:pic>
        <p:nvPicPr>
          <p:cNvPr id="3" name="Obraz 2">
            <a:extLst>
              <a:ext uri="{FF2B5EF4-FFF2-40B4-BE49-F238E27FC236}">
                <a16:creationId xmlns:a16="http://schemas.microsoft.com/office/drawing/2014/main" id="{824EE715-4760-4C07-8BB3-EB19AFE32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729" y="3277996"/>
            <a:ext cx="4683854" cy="3512891"/>
          </a:xfrm>
          <a:prstGeom prst="rect">
            <a:avLst/>
          </a:prstGeom>
        </p:spPr>
      </p:pic>
      <p:pic>
        <p:nvPicPr>
          <p:cNvPr id="8" name="Obraz 7">
            <a:extLst>
              <a:ext uri="{FF2B5EF4-FFF2-40B4-BE49-F238E27FC236}">
                <a16:creationId xmlns:a16="http://schemas.microsoft.com/office/drawing/2014/main" id="{A8F70899-B593-4B23-A067-3C03CEAAF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245" y="3277996"/>
            <a:ext cx="5048600" cy="3512891"/>
          </a:xfrm>
          <a:prstGeom prst="rect">
            <a:avLst/>
          </a:prstGeom>
        </p:spPr>
      </p:pic>
    </p:spTree>
    <p:extLst>
      <p:ext uri="{BB962C8B-B14F-4D97-AF65-F5344CB8AC3E}">
        <p14:creationId xmlns:p14="http://schemas.microsoft.com/office/powerpoint/2010/main" val="4213185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PodlesnyK\Downloads\lewy wyróżnik z logo_na każdą stronę (2).png">
            <a:extLst>
              <a:ext uri="{FF2B5EF4-FFF2-40B4-BE49-F238E27FC236}">
                <a16:creationId xmlns:a16="http://schemas.microsoft.com/office/drawing/2014/main" id="{3A4D51E4-94E6-495E-B899-F3FD00709820}"/>
              </a:ext>
            </a:extLst>
          </p:cNvPr>
          <p:cNvPicPr>
            <a:picLocks noChangeAspect="1" noChangeArrowheads="1"/>
          </p:cNvPicPr>
          <p:nvPr/>
        </p:nvPicPr>
        <p:blipFill>
          <a:blip r:embed="rId2"/>
          <a:srcRect/>
          <a:stretch>
            <a:fillRect/>
          </a:stretch>
        </p:blipFill>
        <p:spPr bwMode="auto">
          <a:xfrm>
            <a:off x="0" y="0"/>
            <a:ext cx="755650" cy="6858000"/>
          </a:xfrm>
          <a:prstGeom prst="rect">
            <a:avLst/>
          </a:prstGeom>
          <a:noFill/>
          <a:ln w="9525">
            <a:noFill/>
            <a:miter lim="800000"/>
            <a:headEnd/>
            <a:tailEnd/>
          </a:ln>
        </p:spPr>
      </p:pic>
      <p:sp>
        <p:nvSpPr>
          <p:cNvPr id="5" name="pole tekstowe 3">
            <a:extLst>
              <a:ext uri="{FF2B5EF4-FFF2-40B4-BE49-F238E27FC236}">
                <a16:creationId xmlns:a16="http://schemas.microsoft.com/office/drawing/2014/main" id="{21EDAF4F-52CC-483E-84AC-38F3932D097A}"/>
              </a:ext>
            </a:extLst>
          </p:cNvPr>
          <p:cNvSpPr txBox="1">
            <a:spLocks noChangeArrowheads="1"/>
          </p:cNvSpPr>
          <p:nvPr/>
        </p:nvSpPr>
        <p:spPr bwMode="auto">
          <a:xfrm>
            <a:off x="755650" y="7098"/>
            <a:ext cx="11436350" cy="837473"/>
          </a:xfrm>
          <a:prstGeom prst="rect">
            <a:avLst/>
          </a:prstGeom>
          <a:noFill/>
          <a:ln w="9525">
            <a:noFill/>
            <a:miter lim="800000"/>
            <a:headEnd/>
            <a:tailEnd/>
          </a:ln>
        </p:spPr>
        <p:txBody>
          <a:bodyPr wrap="square">
            <a:spAutoFit/>
          </a:bodyPr>
          <a:lstStyle/>
          <a:p>
            <a:pPr algn="ctr">
              <a:lnSpc>
                <a:spcPct val="150000"/>
              </a:lnSpc>
            </a:pPr>
            <a:r>
              <a:rPr lang="pl-PL" sz="3600" b="1" dirty="0">
                <a:latin typeface="+mn-lt"/>
              </a:rPr>
              <a:t>Transport publiczny w Rybniku – po zmianach</a:t>
            </a:r>
          </a:p>
        </p:txBody>
      </p:sp>
      <p:graphicFrame>
        <p:nvGraphicFramePr>
          <p:cNvPr id="6" name="Diagram 5">
            <a:extLst>
              <a:ext uri="{FF2B5EF4-FFF2-40B4-BE49-F238E27FC236}">
                <a16:creationId xmlns:a16="http://schemas.microsoft.com/office/drawing/2014/main" id="{1EF0E75D-0D7D-46A6-926D-D684BF2AB10F}"/>
              </a:ext>
            </a:extLst>
          </p:cNvPr>
          <p:cNvGraphicFramePr/>
          <p:nvPr>
            <p:extLst>
              <p:ext uri="{D42A27DB-BD31-4B8C-83A1-F6EECF244321}">
                <p14:modId xmlns:p14="http://schemas.microsoft.com/office/powerpoint/2010/main" val="1576349357"/>
              </p:ext>
            </p:extLst>
          </p:nvPr>
        </p:nvGraphicFramePr>
        <p:xfrm>
          <a:off x="879676" y="1241848"/>
          <a:ext cx="10794164" cy="5331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2052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PodlesnyK\Downloads\lewy wyróżnik z logo_na każdą stronę (2).png">
            <a:extLst>
              <a:ext uri="{FF2B5EF4-FFF2-40B4-BE49-F238E27FC236}">
                <a16:creationId xmlns:a16="http://schemas.microsoft.com/office/drawing/2014/main" id="{3A4D51E4-94E6-495E-B899-F3FD00709820}"/>
              </a:ext>
            </a:extLst>
          </p:cNvPr>
          <p:cNvPicPr>
            <a:picLocks noChangeAspect="1" noChangeArrowheads="1"/>
          </p:cNvPicPr>
          <p:nvPr/>
        </p:nvPicPr>
        <p:blipFill>
          <a:blip r:embed="rId2"/>
          <a:srcRect/>
          <a:stretch>
            <a:fillRect/>
          </a:stretch>
        </p:blipFill>
        <p:spPr bwMode="auto">
          <a:xfrm>
            <a:off x="0" y="0"/>
            <a:ext cx="755650" cy="6858000"/>
          </a:xfrm>
          <a:prstGeom prst="rect">
            <a:avLst/>
          </a:prstGeom>
          <a:noFill/>
          <a:ln w="9525">
            <a:noFill/>
            <a:miter lim="800000"/>
            <a:headEnd/>
            <a:tailEnd/>
          </a:ln>
        </p:spPr>
      </p:pic>
      <p:sp>
        <p:nvSpPr>
          <p:cNvPr id="5" name="pole tekstowe 3">
            <a:extLst>
              <a:ext uri="{FF2B5EF4-FFF2-40B4-BE49-F238E27FC236}">
                <a16:creationId xmlns:a16="http://schemas.microsoft.com/office/drawing/2014/main" id="{21EDAF4F-52CC-483E-84AC-38F3932D097A}"/>
              </a:ext>
            </a:extLst>
          </p:cNvPr>
          <p:cNvSpPr txBox="1">
            <a:spLocks noChangeArrowheads="1"/>
          </p:cNvSpPr>
          <p:nvPr/>
        </p:nvSpPr>
        <p:spPr bwMode="auto">
          <a:xfrm>
            <a:off x="755650" y="0"/>
            <a:ext cx="10750550" cy="713272"/>
          </a:xfrm>
          <a:prstGeom prst="rect">
            <a:avLst/>
          </a:prstGeom>
          <a:noFill/>
          <a:ln w="9525">
            <a:noFill/>
            <a:miter lim="800000"/>
            <a:headEnd/>
            <a:tailEnd/>
          </a:ln>
        </p:spPr>
        <p:txBody>
          <a:bodyPr wrap="square">
            <a:spAutoFit/>
          </a:bodyPr>
          <a:lstStyle/>
          <a:p>
            <a:pPr algn="ctr">
              <a:lnSpc>
                <a:spcPct val="150000"/>
              </a:lnSpc>
            </a:pPr>
            <a:r>
              <a:rPr lang="pl-PL" sz="3000" b="1" dirty="0">
                <a:latin typeface="+mn-lt"/>
              </a:rPr>
              <a:t>Transport publiczny w Rybniku – struktura rodzajowa po zmianach</a:t>
            </a:r>
          </a:p>
        </p:txBody>
      </p:sp>
      <p:graphicFrame>
        <p:nvGraphicFramePr>
          <p:cNvPr id="6" name="Wykres 5">
            <a:extLst>
              <a:ext uri="{FF2B5EF4-FFF2-40B4-BE49-F238E27FC236}">
                <a16:creationId xmlns:a16="http://schemas.microsoft.com/office/drawing/2014/main" id="{A2035E47-AEED-6D45-767B-7C3A33733C9F}"/>
              </a:ext>
            </a:extLst>
          </p:cNvPr>
          <p:cNvGraphicFramePr>
            <a:graphicFrameLocks/>
          </p:cNvGraphicFramePr>
          <p:nvPr>
            <p:extLst>
              <p:ext uri="{D42A27DB-BD31-4B8C-83A1-F6EECF244321}">
                <p14:modId xmlns:p14="http://schemas.microsoft.com/office/powerpoint/2010/main" val="3095752857"/>
              </p:ext>
            </p:extLst>
          </p:nvPr>
        </p:nvGraphicFramePr>
        <p:xfrm>
          <a:off x="1119352" y="2057399"/>
          <a:ext cx="10750550" cy="45168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6150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PodlesnyK\Downloads\lewy wyróżnik z logo_na każdą stronę (2).png">
            <a:extLst>
              <a:ext uri="{FF2B5EF4-FFF2-40B4-BE49-F238E27FC236}">
                <a16:creationId xmlns:a16="http://schemas.microsoft.com/office/drawing/2014/main" id="{3A4D51E4-94E6-495E-B899-F3FD00709820}"/>
              </a:ext>
            </a:extLst>
          </p:cNvPr>
          <p:cNvPicPr>
            <a:picLocks noChangeAspect="1" noChangeArrowheads="1"/>
          </p:cNvPicPr>
          <p:nvPr/>
        </p:nvPicPr>
        <p:blipFill>
          <a:blip r:embed="rId2"/>
          <a:srcRect/>
          <a:stretch>
            <a:fillRect/>
          </a:stretch>
        </p:blipFill>
        <p:spPr bwMode="auto">
          <a:xfrm>
            <a:off x="0" y="0"/>
            <a:ext cx="755650" cy="6858000"/>
          </a:xfrm>
          <a:prstGeom prst="rect">
            <a:avLst/>
          </a:prstGeom>
          <a:noFill/>
          <a:ln w="9525">
            <a:noFill/>
            <a:miter lim="800000"/>
            <a:headEnd/>
            <a:tailEnd/>
          </a:ln>
        </p:spPr>
      </p:pic>
      <p:sp>
        <p:nvSpPr>
          <p:cNvPr id="5" name="pole tekstowe 3">
            <a:extLst>
              <a:ext uri="{FF2B5EF4-FFF2-40B4-BE49-F238E27FC236}">
                <a16:creationId xmlns:a16="http://schemas.microsoft.com/office/drawing/2014/main" id="{21EDAF4F-52CC-483E-84AC-38F3932D097A}"/>
              </a:ext>
            </a:extLst>
          </p:cNvPr>
          <p:cNvSpPr txBox="1">
            <a:spLocks noChangeArrowheads="1"/>
          </p:cNvSpPr>
          <p:nvPr/>
        </p:nvSpPr>
        <p:spPr bwMode="auto">
          <a:xfrm>
            <a:off x="755650" y="0"/>
            <a:ext cx="10750550" cy="713272"/>
          </a:xfrm>
          <a:prstGeom prst="rect">
            <a:avLst/>
          </a:prstGeom>
          <a:noFill/>
          <a:ln w="9525">
            <a:noFill/>
            <a:miter lim="800000"/>
            <a:headEnd/>
            <a:tailEnd/>
          </a:ln>
        </p:spPr>
        <p:txBody>
          <a:bodyPr wrap="square">
            <a:spAutoFit/>
          </a:bodyPr>
          <a:lstStyle/>
          <a:p>
            <a:pPr algn="ctr">
              <a:lnSpc>
                <a:spcPct val="150000"/>
              </a:lnSpc>
            </a:pPr>
            <a:r>
              <a:rPr lang="pl-PL" sz="3000" b="1" dirty="0" err="1">
                <a:latin typeface="+mn-lt"/>
              </a:rPr>
              <a:t>Miks</a:t>
            </a:r>
            <a:r>
              <a:rPr lang="pl-PL" sz="3000" b="1" dirty="0">
                <a:latin typeface="+mn-lt"/>
              </a:rPr>
              <a:t> taborowy = bezpieczeństwo przewozów</a:t>
            </a:r>
          </a:p>
        </p:txBody>
      </p:sp>
      <p:sp>
        <p:nvSpPr>
          <p:cNvPr id="2" name="pole tekstowe 1">
            <a:extLst>
              <a:ext uri="{FF2B5EF4-FFF2-40B4-BE49-F238E27FC236}">
                <a16:creationId xmlns:a16="http://schemas.microsoft.com/office/drawing/2014/main" id="{01626813-6C89-C67E-B391-85B29094C814}"/>
              </a:ext>
            </a:extLst>
          </p:cNvPr>
          <p:cNvSpPr txBox="1"/>
          <p:nvPr/>
        </p:nvSpPr>
        <p:spPr>
          <a:xfrm>
            <a:off x="882869" y="1093752"/>
            <a:ext cx="11196460" cy="4031873"/>
          </a:xfrm>
          <a:prstGeom prst="rect">
            <a:avLst/>
          </a:prstGeom>
          <a:noFill/>
        </p:spPr>
        <p:txBody>
          <a:bodyPr wrap="square">
            <a:spAutoFit/>
          </a:bodyPr>
          <a:lstStyle/>
          <a:p>
            <a:r>
              <a:rPr lang="pl-PL" sz="3200" dirty="0"/>
              <a:t>Minimalizacja uzależnienia od ropy naftowej poprzez:</a:t>
            </a:r>
          </a:p>
          <a:p>
            <a:pPr marL="285750" indent="-285750">
              <a:buFont typeface="Wingdings" pitchFamily="2" charset="2"/>
              <a:buChar char="§"/>
            </a:pPr>
            <a:r>
              <a:rPr lang="pl-PL" sz="3200" dirty="0"/>
              <a:t>niska liczba autobusów zasilanych wyłącznie ON</a:t>
            </a:r>
          </a:p>
          <a:p>
            <a:pPr marL="285750" indent="-285750">
              <a:buFont typeface="Wingdings" pitchFamily="2" charset="2"/>
              <a:buChar char="§"/>
            </a:pPr>
            <a:r>
              <a:rPr lang="pl-PL" sz="3200" b="1" dirty="0"/>
              <a:t>tabor hybrydowy: </a:t>
            </a:r>
            <a:r>
              <a:rPr lang="pl-PL" sz="3200" dirty="0"/>
              <a:t>niskie zużycie ON, wysoki komfort podróży </a:t>
            </a:r>
            <a:br>
              <a:rPr lang="pl-PL" sz="3200" dirty="0"/>
            </a:br>
            <a:r>
              <a:rPr lang="pl-PL" sz="3200" dirty="0"/>
              <a:t>i prowadzenia, niskoemisyjność</a:t>
            </a:r>
          </a:p>
          <a:p>
            <a:pPr marL="285750" indent="-285750">
              <a:buFont typeface="Wingdings" pitchFamily="2" charset="2"/>
              <a:buChar char="§"/>
            </a:pPr>
            <a:r>
              <a:rPr lang="pl-PL" sz="3200" b="1" dirty="0"/>
              <a:t>tabor CNG: </a:t>
            </a:r>
            <a:r>
              <a:rPr lang="pl-PL" sz="3200" dirty="0"/>
              <a:t>wysoki komfort podróży, niskoemisyjność</a:t>
            </a:r>
          </a:p>
          <a:p>
            <a:pPr marL="285750" indent="-285750">
              <a:buFont typeface="Wingdings" pitchFamily="2" charset="2"/>
              <a:buChar char="§"/>
            </a:pPr>
            <a:r>
              <a:rPr lang="pl-PL" sz="3200" b="1" dirty="0"/>
              <a:t>tabor elektryczny: </a:t>
            </a:r>
            <a:r>
              <a:rPr lang="pl-PL" sz="3200" dirty="0" err="1"/>
              <a:t>zeroemisyjność</a:t>
            </a:r>
            <a:r>
              <a:rPr lang="pl-PL" sz="3200" dirty="0"/>
              <a:t>, wysoki komfort podróży,</a:t>
            </a:r>
          </a:p>
          <a:p>
            <a:pPr marL="285750" indent="-285750">
              <a:buFont typeface="Wingdings" pitchFamily="2" charset="2"/>
              <a:buChar char="§"/>
            </a:pPr>
            <a:r>
              <a:rPr lang="pl-PL" sz="3200" b="1" dirty="0"/>
              <a:t>tabor wodorowy:  </a:t>
            </a:r>
            <a:r>
              <a:rPr lang="pl-PL" sz="3200" dirty="0" err="1"/>
              <a:t>zeroemisyjność</a:t>
            </a:r>
            <a:r>
              <a:rPr lang="pl-PL" sz="3200" dirty="0"/>
              <a:t>, wysoki komfort podróży, bezpieczeństwo energetyczne</a:t>
            </a:r>
          </a:p>
        </p:txBody>
      </p:sp>
    </p:spTree>
    <p:extLst>
      <p:ext uri="{BB962C8B-B14F-4D97-AF65-F5344CB8AC3E}">
        <p14:creationId xmlns:p14="http://schemas.microsoft.com/office/powerpoint/2010/main" val="2581372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PodlesnyK\Downloads\lewy wyróżnik z logo_na każdą stronę (2).png">
            <a:extLst>
              <a:ext uri="{FF2B5EF4-FFF2-40B4-BE49-F238E27FC236}">
                <a16:creationId xmlns:a16="http://schemas.microsoft.com/office/drawing/2014/main" id="{3A4D51E4-94E6-495E-B899-F3FD00709820}"/>
              </a:ext>
            </a:extLst>
          </p:cNvPr>
          <p:cNvPicPr>
            <a:picLocks noChangeAspect="1" noChangeArrowheads="1"/>
          </p:cNvPicPr>
          <p:nvPr/>
        </p:nvPicPr>
        <p:blipFill>
          <a:blip r:embed="rId2"/>
          <a:srcRect/>
          <a:stretch>
            <a:fillRect/>
          </a:stretch>
        </p:blipFill>
        <p:spPr bwMode="auto">
          <a:xfrm>
            <a:off x="0" y="0"/>
            <a:ext cx="755650" cy="6858000"/>
          </a:xfrm>
          <a:prstGeom prst="rect">
            <a:avLst/>
          </a:prstGeom>
          <a:noFill/>
          <a:ln w="9525">
            <a:noFill/>
            <a:miter lim="800000"/>
            <a:headEnd/>
            <a:tailEnd/>
          </a:ln>
        </p:spPr>
      </p:pic>
      <p:sp>
        <p:nvSpPr>
          <p:cNvPr id="5" name="pole tekstowe 3">
            <a:extLst>
              <a:ext uri="{FF2B5EF4-FFF2-40B4-BE49-F238E27FC236}">
                <a16:creationId xmlns:a16="http://schemas.microsoft.com/office/drawing/2014/main" id="{21EDAF4F-52CC-483E-84AC-38F3932D097A}"/>
              </a:ext>
            </a:extLst>
          </p:cNvPr>
          <p:cNvSpPr txBox="1">
            <a:spLocks noChangeArrowheads="1"/>
          </p:cNvSpPr>
          <p:nvPr/>
        </p:nvSpPr>
        <p:spPr bwMode="auto">
          <a:xfrm>
            <a:off x="755650" y="0"/>
            <a:ext cx="10750550" cy="713272"/>
          </a:xfrm>
          <a:prstGeom prst="rect">
            <a:avLst/>
          </a:prstGeom>
          <a:noFill/>
          <a:ln w="9525">
            <a:noFill/>
            <a:miter lim="800000"/>
            <a:headEnd/>
            <a:tailEnd/>
          </a:ln>
        </p:spPr>
        <p:txBody>
          <a:bodyPr wrap="square">
            <a:spAutoFit/>
          </a:bodyPr>
          <a:lstStyle/>
          <a:p>
            <a:pPr algn="ctr">
              <a:lnSpc>
                <a:spcPct val="150000"/>
              </a:lnSpc>
            </a:pPr>
            <a:r>
              <a:rPr lang="pl-PL" sz="3000" b="1" dirty="0"/>
              <a:t>Autobusy dostosowane dla Rybnika</a:t>
            </a:r>
            <a:endParaRPr lang="pl-PL" sz="3000" b="1" dirty="0">
              <a:latin typeface="+mn-lt"/>
            </a:endParaRPr>
          </a:p>
        </p:txBody>
      </p:sp>
      <p:pic>
        <p:nvPicPr>
          <p:cNvPr id="6" name="Obraz 5">
            <a:extLst>
              <a:ext uri="{FF2B5EF4-FFF2-40B4-BE49-F238E27FC236}">
                <a16:creationId xmlns:a16="http://schemas.microsoft.com/office/drawing/2014/main" id="{14923E8C-BE33-BADE-98DF-877CE2F9E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115" y="1249848"/>
            <a:ext cx="3928022" cy="2610488"/>
          </a:xfrm>
          <a:prstGeom prst="rect">
            <a:avLst/>
          </a:prstGeom>
        </p:spPr>
      </p:pic>
      <p:sp>
        <p:nvSpPr>
          <p:cNvPr id="7" name="pole tekstowe 6">
            <a:extLst>
              <a:ext uri="{FF2B5EF4-FFF2-40B4-BE49-F238E27FC236}">
                <a16:creationId xmlns:a16="http://schemas.microsoft.com/office/drawing/2014/main" id="{D5DE561E-DD29-3C5E-154B-14E300DA8496}"/>
              </a:ext>
            </a:extLst>
          </p:cNvPr>
          <p:cNvSpPr txBox="1"/>
          <p:nvPr/>
        </p:nvSpPr>
        <p:spPr>
          <a:xfrm>
            <a:off x="4037854" y="4125108"/>
            <a:ext cx="5282543" cy="369332"/>
          </a:xfrm>
          <a:prstGeom prst="rect">
            <a:avLst/>
          </a:prstGeom>
          <a:noFill/>
        </p:spPr>
        <p:txBody>
          <a:bodyPr wrap="square">
            <a:spAutoFit/>
          </a:bodyPr>
          <a:lstStyle/>
          <a:p>
            <a:pPr algn="ctr"/>
            <a:r>
              <a:rPr lang="pl-PL" dirty="0"/>
              <a:t>Jaskrawe siedzenia dostępne bez stopni</a:t>
            </a:r>
          </a:p>
        </p:txBody>
      </p:sp>
      <p:sp>
        <p:nvSpPr>
          <p:cNvPr id="8" name="pole tekstowe 7">
            <a:extLst>
              <a:ext uri="{FF2B5EF4-FFF2-40B4-BE49-F238E27FC236}">
                <a16:creationId xmlns:a16="http://schemas.microsoft.com/office/drawing/2014/main" id="{A69BFE8F-F00F-E8F9-FB32-6B784B02C3CF}"/>
              </a:ext>
            </a:extLst>
          </p:cNvPr>
          <p:cNvSpPr txBox="1"/>
          <p:nvPr/>
        </p:nvSpPr>
        <p:spPr>
          <a:xfrm>
            <a:off x="963830" y="5616931"/>
            <a:ext cx="2711013" cy="646331"/>
          </a:xfrm>
          <a:prstGeom prst="rect">
            <a:avLst/>
          </a:prstGeom>
          <a:noFill/>
        </p:spPr>
        <p:txBody>
          <a:bodyPr wrap="square">
            <a:spAutoFit/>
          </a:bodyPr>
          <a:lstStyle/>
          <a:p>
            <a:pPr algn="ctr"/>
            <a:r>
              <a:rPr lang="pl-PL" dirty="0"/>
              <a:t>Kamery zamiast lusterek</a:t>
            </a:r>
          </a:p>
          <a:p>
            <a:pPr algn="ctr"/>
            <a:r>
              <a:rPr lang="pl-PL" dirty="0"/>
              <a:t>kamera 360 stopni</a:t>
            </a:r>
          </a:p>
        </p:txBody>
      </p:sp>
      <p:pic>
        <p:nvPicPr>
          <p:cNvPr id="10" name="Obraz 9">
            <a:extLst>
              <a:ext uri="{FF2B5EF4-FFF2-40B4-BE49-F238E27FC236}">
                <a16:creationId xmlns:a16="http://schemas.microsoft.com/office/drawing/2014/main" id="{56D4AA2B-EE6A-D6B4-CF67-DC2D3242E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2071" y="1321503"/>
            <a:ext cx="4339896" cy="3254922"/>
          </a:xfrm>
          <a:prstGeom prst="rect">
            <a:avLst/>
          </a:prstGeom>
        </p:spPr>
      </p:pic>
      <p:pic>
        <p:nvPicPr>
          <p:cNvPr id="12" name="Obraz 11">
            <a:extLst>
              <a:ext uri="{FF2B5EF4-FFF2-40B4-BE49-F238E27FC236}">
                <a16:creationId xmlns:a16="http://schemas.microsoft.com/office/drawing/2014/main" id="{8621F4A5-54E8-491D-D6FE-2F4D7C58C0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7652" y="804600"/>
            <a:ext cx="2826845" cy="4288728"/>
          </a:xfrm>
          <a:prstGeom prst="rect">
            <a:avLst/>
          </a:prstGeom>
        </p:spPr>
      </p:pic>
      <p:sp>
        <p:nvSpPr>
          <p:cNvPr id="13" name="pole tekstowe 12">
            <a:extLst>
              <a:ext uri="{FF2B5EF4-FFF2-40B4-BE49-F238E27FC236}">
                <a16:creationId xmlns:a16="http://schemas.microsoft.com/office/drawing/2014/main" id="{5AD20CEA-753B-586C-CE4A-4A42D6C15B92}"/>
              </a:ext>
            </a:extLst>
          </p:cNvPr>
          <p:cNvSpPr txBox="1"/>
          <p:nvPr/>
        </p:nvSpPr>
        <p:spPr>
          <a:xfrm>
            <a:off x="9165567" y="5245848"/>
            <a:ext cx="2711013" cy="646331"/>
          </a:xfrm>
          <a:prstGeom prst="rect">
            <a:avLst/>
          </a:prstGeom>
          <a:noFill/>
        </p:spPr>
        <p:txBody>
          <a:bodyPr wrap="square">
            <a:spAutoFit/>
          </a:bodyPr>
          <a:lstStyle/>
          <a:p>
            <a:pPr algn="ctr"/>
            <a:r>
              <a:rPr lang="pl-PL" dirty="0"/>
              <a:t>Płatność kartą płatniczą </a:t>
            </a:r>
            <a:br>
              <a:rPr lang="pl-PL" dirty="0"/>
            </a:br>
            <a:r>
              <a:rPr lang="pl-PL" dirty="0"/>
              <a:t>w każdym kasowniku</a:t>
            </a:r>
          </a:p>
        </p:txBody>
      </p:sp>
    </p:spTree>
    <p:extLst>
      <p:ext uri="{BB962C8B-B14F-4D97-AF65-F5344CB8AC3E}">
        <p14:creationId xmlns:p14="http://schemas.microsoft.com/office/powerpoint/2010/main" val="3989496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4CA0F2-834F-4AC3-A0A3-489CFB50F4FF}"/>
              </a:ext>
            </a:extLst>
          </p:cNvPr>
          <p:cNvSpPr>
            <a:spLocks noGrp="1"/>
          </p:cNvSpPr>
          <p:nvPr>
            <p:ph type="ctrTitle"/>
          </p:nvPr>
        </p:nvSpPr>
        <p:spPr>
          <a:xfrm>
            <a:off x="781685" y="178183"/>
            <a:ext cx="10628630" cy="703511"/>
          </a:xfrm>
        </p:spPr>
        <p:txBody>
          <a:bodyPr>
            <a:noAutofit/>
          </a:bodyPr>
          <a:lstStyle/>
          <a:p>
            <a:r>
              <a:rPr lang="pl-PL" sz="5400" b="1" dirty="0"/>
              <a:t>Zasilanie autobusów wodorowych</a:t>
            </a:r>
          </a:p>
        </p:txBody>
      </p:sp>
      <p:pic>
        <p:nvPicPr>
          <p:cNvPr id="4" name="Picture 4" descr="C:\Users\PodlesnyK\Downloads\lewy wyróżnik z logo_na każdą stronę (2).png">
            <a:extLst>
              <a:ext uri="{FF2B5EF4-FFF2-40B4-BE49-F238E27FC236}">
                <a16:creationId xmlns:a16="http://schemas.microsoft.com/office/drawing/2014/main" id="{3A4D51E4-94E6-495E-B899-F3FD00709820}"/>
              </a:ext>
            </a:extLst>
          </p:cNvPr>
          <p:cNvPicPr>
            <a:picLocks noChangeAspect="1" noChangeArrowheads="1"/>
          </p:cNvPicPr>
          <p:nvPr/>
        </p:nvPicPr>
        <p:blipFill>
          <a:blip r:embed="rId2"/>
          <a:srcRect/>
          <a:stretch>
            <a:fillRect/>
          </a:stretch>
        </p:blipFill>
        <p:spPr bwMode="auto">
          <a:xfrm>
            <a:off x="0" y="0"/>
            <a:ext cx="755650" cy="6858000"/>
          </a:xfrm>
          <a:prstGeom prst="rect">
            <a:avLst/>
          </a:prstGeom>
          <a:noFill/>
          <a:ln w="9525">
            <a:noFill/>
            <a:miter lim="800000"/>
            <a:headEnd/>
            <a:tailEnd/>
          </a:ln>
        </p:spPr>
      </p:pic>
      <p:sp>
        <p:nvSpPr>
          <p:cNvPr id="3" name="pole tekstowe 2">
            <a:extLst>
              <a:ext uri="{FF2B5EF4-FFF2-40B4-BE49-F238E27FC236}">
                <a16:creationId xmlns:a16="http://schemas.microsoft.com/office/drawing/2014/main" id="{9EC3D1AD-98CD-4EDB-BA1D-C52A49069DFA}"/>
              </a:ext>
            </a:extLst>
          </p:cNvPr>
          <p:cNvSpPr txBox="1"/>
          <p:nvPr/>
        </p:nvSpPr>
        <p:spPr>
          <a:xfrm>
            <a:off x="755650" y="927894"/>
            <a:ext cx="11131550" cy="830997"/>
          </a:xfrm>
          <a:prstGeom prst="rect">
            <a:avLst/>
          </a:prstGeom>
          <a:noFill/>
        </p:spPr>
        <p:txBody>
          <a:bodyPr wrap="square" rtlCol="0">
            <a:spAutoFit/>
          </a:bodyPr>
          <a:lstStyle/>
          <a:p>
            <a:pPr marL="285750" lvl="0" indent="-285750" algn="ctr"/>
            <a:r>
              <a:rPr lang="pl-PL" sz="2400" dirty="0"/>
              <a:t>28 listopada 2022 r. wydano pozwolenie na budowę </a:t>
            </a:r>
            <a:r>
              <a:rPr lang="pl-PL" sz="2400" b="1" dirty="0"/>
              <a:t>na drugą w Polsce </a:t>
            </a:r>
          </a:p>
          <a:p>
            <a:pPr marL="285750" lvl="0" indent="-285750" algn="ctr"/>
            <a:r>
              <a:rPr lang="pl-PL" sz="2400" b="1" dirty="0"/>
              <a:t>ogólnodostępną </a:t>
            </a:r>
            <a:r>
              <a:rPr lang="pl-PL" sz="2400" dirty="0"/>
              <a:t>stację tankowania wodorem</a:t>
            </a:r>
          </a:p>
        </p:txBody>
      </p:sp>
      <p:sp>
        <p:nvSpPr>
          <p:cNvPr id="5" name="pole tekstowe 4">
            <a:extLst>
              <a:ext uri="{FF2B5EF4-FFF2-40B4-BE49-F238E27FC236}">
                <a16:creationId xmlns:a16="http://schemas.microsoft.com/office/drawing/2014/main" id="{5B709265-55AE-CC18-3E43-D6DAD2CA7C53}"/>
              </a:ext>
            </a:extLst>
          </p:cNvPr>
          <p:cNvSpPr txBox="1"/>
          <p:nvPr/>
        </p:nvSpPr>
        <p:spPr>
          <a:xfrm>
            <a:off x="755650" y="5848820"/>
            <a:ext cx="11131550" cy="830997"/>
          </a:xfrm>
          <a:prstGeom prst="rect">
            <a:avLst/>
          </a:prstGeom>
          <a:noFill/>
        </p:spPr>
        <p:txBody>
          <a:bodyPr wrap="square" rtlCol="0">
            <a:spAutoFit/>
          </a:bodyPr>
          <a:lstStyle/>
          <a:p>
            <a:pPr marL="285750" lvl="0" indent="-285750" algn="ctr"/>
            <a:r>
              <a:rPr lang="pl-PL" sz="2400" dirty="0"/>
              <a:t>Maj 2023 – ogłoszenie przetargu na dostawę wodoru wraz z usługą tankowania</a:t>
            </a:r>
          </a:p>
          <a:p>
            <a:pPr marL="285750" lvl="0" indent="-285750" algn="ctr"/>
            <a:r>
              <a:rPr lang="pl-PL" sz="2400" dirty="0"/>
              <a:t>– na 12 miesięcy</a:t>
            </a:r>
          </a:p>
        </p:txBody>
      </p:sp>
      <p:pic>
        <p:nvPicPr>
          <p:cNvPr id="7" name="Obraz 6">
            <a:extLst>
              <a:ext uri="{FF2B5EF4-FFF2-40B4-BE49-F238E27FC236}">
                <a16:creationId xmlns:a16="http://schemas.microsoft.com/office/drawing/2014/main" id="{F774063B-865B-4E99-9644-5A97F7114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066" y="1937970"/>
            <a:ext cx="4975693" cy="3731770"/>
          </a:xfrm>
          <a:prstGeom prst="rect">
            <a:avLst/>
          </a:prstGeom>
        </p:spPr>
      </p:pic>
      <p:pic>
        <p:nvPicPr>
          <p:cNvPr id="9" name="Obraz 8">
            <a:extLst>
              <a:ext uri="{FF2B5EF4-FFF2-40B4-BE49-F238E27FC236}">
                <a16:creationId xmlns:a16="http://schemas.microsoft.com/office/drawing/2014/main" id="{3B86984E-D09B-4FBB-AA27-7A635B91C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972" y="1937969"/>
            <a:ext cx="4935241" cy="3731771"/>
          </a:xfrm>
          <a:prstGeom prst="rect">
            <a:avLst/>
          </a:prstGeom>
        </p:spPr>
      </p:pic>
    </p:spTree>
    <p:extLst>
      <p:ext uri="{BB962C8B-B14F-4D97-AF65-F5344CB8AC3E}">
        <p14:creationId xmlns:p14="http://schemas.microsoft.com/office/powerpoint/2010/main" val="1408093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FB28AB-C708-46A1-9795-BA2903E74AC5}"/>
              </a:ext>
            </a:extLst>
          </p:cNvPr>
          <p:cNvSpPr>
            <a:spLocks noGrp="1"/>
          </p:cNvSpPr>
          <p:nvPr>
            <p:ph type="title"/>
          </p:nvPr>
        </p:nvSpPr>
        <p:spPr/>
        <p:txBody>
          <a:bodyPr>
            <a:normAutofit/>
          </a:bodyPr>
          <a:lstStyle/>
          <a:p>
            <a:pPr algn="ctr"/>
            <a:r>
              <a:rPr lang="pl-PL" sz="5300" b="1" dirty="0"/>
              <a:t>A tak wygląda efekt finalny</a:t>
            </a:r>
          </a:p>
        </p:txBody>
      </p:sp>
      <p:pic>
        <p:nvPicPr>
          <p:cNvPr id="6" name="Symbol zastępczy zawartości 5">
            <a:extLst>
              <a:ext uri="{FF2B5EF4-FFF2-40B4-BE49-F238E27FC236}">
                <a16:creationId xmlns:a16="http://schemas.microsoft.com/office/drawing/2014/main" id="{49C07AD7-CBD8-43A4-A9E9-D8EBA65505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309" y="1393825"/>
            <a:ext cx="5517092" cy="4351338"/>
          </a:xfrm>
        </p:spPr>
      </p:pic>
      <p:sp>
        <p:nvSpPr>
          <p:cNvPr id="4" name="Symbol zastępczy numeru slajdu 3">
            <a:extLst>
              <a:ext uri="{FF2B5EF4-FFF2-40B4-BE49-F238E27FC236}">
                <a16:creationId xmlns:a16="http://schemas.microsoft.com/office/drawing/2014/main" id="{F4428241-1137-45FB-8483-96DD74ED8D8B}"/>
              </a:ext>
            </a:extLst>
          </p:cNvPr>
          <p:cNvSpPr>
            <a:spLocks noGrp="1"/>
          </p:cNvSpPr>
          <p:nvPr>
            <p:ph type="sldNum" sz="quarter" idx="12"/>
          </p:nvPr>
        </p:nvSpPr>
        <p:spPr/>
        <p:txBody>
          <a:bodyPr/>
          <a:lstStyle/>
          <a:p>
            <a:fld id="{39EB1927-0799-41B4-A802-BAF69C05430F}" type="slidenum">
              <a:rPr lang="pl-PL" smtClean="0"/>
              <a:t>9</a:t>
            </a:fld>
            <a:endParaRPr lang="pl-PL"/>
          </a:p>
        </p:txBody>
      </p:sp>
      <p:pic>
        <p:nvPicPr>
          <p:cNvPr id="10" name="Obraz 9">
            <a:extLst>
              <a:ext uri="{FF2B5EF4-FFF2-40B4-BE49-F238E27FC236}">
                <a16:creationId xmlns:a16="http://schemas.microsoft.com/office/drawing/2014/main" id="{9FDC2C89-86FB-4278-ACCC-BBC7E041D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93825"/>
            <a:ext cx="5579534" cy="4351338"/>
          </a:xfrm>
          <a:prstGeom prst="rect">
            <a:avLst/>
          </a:prstGeom>
        </p:spPr>
      </p:pic>
    </p:spTree>
    <p:extLst>
      <p:ext uri="{BB962C8B-B14F-4D97-AF65-F5344CB8AC3E}">
        <p14:creationId xmlns:p14="http://schemas.microsoft.com/office/powerpoint/2010/main" val="3714285874"/>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2497</TotalTime>
  <Words>1092</Words>
  <Application>Microsoft Office PowerPoint</Application>
  <PresentationFormat>Panoramiczny</PresentationFormat>
  <Paragraphs>119</Paragraphs>
  <Slides>22</Slides>
  <Notes>0</Notes>
  <HiddenSlides>0</HiddenSlides>
  <MMClips>1</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22</vt:i4>
      </vt:variant>
    </vt:vector>
  </HeadingPairs>
  <TitlesOfParts>
    <vt:vector size="27" baseType="lpstr">
      <vt:lpstr>Arial</vt:lpstr>
      <vt:lpstr>Calibri</vt:lpstr>
      <vt:lpstr>Calibri Light</vt:lpstr>
      <vt:lpstr>Wingdings</vt:lpstr>
      <vt:lpstr>Motyw pakietu Office</vt:lpstr>
      <vt:lpstr>Ekologiczny transport publiczny 2.0</vt:lpstr>
      <vt:lpstr>Od czego rozpoczęliśmy – dwie ważne decyzje</vt:lpstr>
      <vt:lpstr>Prezentacja programu PowerPoint</vt:lpstr>
      <vt:lpstr>Prezentacja programu PowerPoint</vt:lpstr>
      <vt:lpstr>Prezentacja programu PowerPoint</vt:lpstr>
      <vt:lpstr>Prezentacja programu PowerPoint</vt:lpstr>
      <vt:lpstr>Prezentacja programu PowerPoint</vt:lpstr>
      <vt:lpstr>Zasilanie autobusów wodorowych</vt:lpstr>
      <vt:lpstr>A tak wygląda efekt finalny</vt:lpstr>
      <vt:lpstr>30 października 2023 r. oficjalnie otwarcie stacji</vt:lpstr>
      <vt:lpstr>Prezentacja programu PowerPoint</vt:lpstr>
      <vt:lpstr>Prezentacja programu PowerPoint</vt:lpstr>
      <vt:lpstr>Zalety autobusów wodorowych</vt:lpstr>
      <vt:lpstr>O czym pamiętać?</vt:lpstr>
      <vt:lpstr>Centrum Zielonej Energii Subregionu Zachodniego  w Rybniku (CZE Rybnik)</vt:lpstr>
      <vt:lpstr>15 grudnia 2022 r. Rada Miasta Rybnika podejmie uchwałę o wyrażeniu zgody na utworzenie spółki  z ograniczoną odpowiedzialnością, której podstawowym celem będzie przebudowa modelu gospodarowania odpadami.</vt:lpstr>
      <vt:lpstr>Składowe Centrum Zielonej Energii Subregionu Zachodniego w Rybniku</vt:lpstr>
      <vt:lpstr>Prezentacja programu PowerPoint</vt:lpstr>
      <vt:lpstr>Prezentacja programu PowerPoint</vt:lpstr>
      <vt:lpstr>Prezentacja programu PowerPoint</vt:lpstr>
      <vt:lpstr>ROW 2.0</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Centrum Zielonej Energii Subregionu Zachodniego  w Rybniku (CZE Rybnik)</dc:title>
  <dc:creator>Ewelina Włoch</dc:creator>
  <cp:lastModifiedBy>Wydział Informatyki</cp:lastModifiedBy>
  <cp:revision>62</cp:revision>
  <cp:lastPrinted>2023-11-15T08:21:22Z</cp:lastPrinted>
  <dcterms:created xsi:type="dcterms:W3CDTF">2022-02-04T07:56:52Z</dcterms:created>
  <dcterms:modified xsi:type="dcterms:W3CDTF">2023-12-07T10:37:58Z</dcterms:modified>
</cp:coreProperties>
</file>