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5" r:id="rId2"/>
    <p:sldId id="296" r:id="rId3"/>
    <p:sldId id="366" r:id="rId4"/>
    <p:sldId id="305" r:id="rId5"/>
  </p:sldIdLst>
  <p:sldSz cx="9144000" cy="5143500" type="screen16x9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BFF"/>
    <a:srgbClr val="003399"/>
    <a:srgbClr val="0095D8"/>
    <a:srgbClr val="20A3DE"/>
    <a:srgbClr val="00CCFF"/>
    <a:srgbClr val="94E9FA"/>
    <a:srgbClr val="B5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7" autoAdjust="0"/>
    <p:restoredTop sz="86323" autoAdjust="0"/>
  </p:normalViewPr>
  <p:slideViewPr>
    <p:cSldViewPr>
      <p:cViewPr varScale="1">
        <p:scale>
          <a:sx n="86" d="100"/>
          <a:sy n="86" d="100"/>
        </p:scale>
        <p:origin x="105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1350" y="10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73917-49A4-4B94-852E-C510D8ABE9EF}" type="doc">
      <dgm:prSet loTypeId="urn:microsoft.com/office/officeart/2005/8/layout/cycle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E601E113-6044-4094-9DE9-AF498355A387}">
      <dgm:prSet phldrT="[Tekst]"/>
      <dgm:spPr/>
      <dgm:t>
        <a:bodyPr/>
        <a:lstStyle/>
        <a:p>
          <a:r>
            <a:rPr lang="pl-PL" dirty="0"/>
            <a:t>Miasto kompaktowe</a:t>
          </a:r>
        </a:p>
      </dgm:t>
    </dgm:pt>
    <dgm:pt modelId="{3DDC9D2E-8CB0-46FF-8AF9-BFAF17B0D5A8}" type="parTrans" cxnId="{213EF12E-9579-40EA-8A03-5A3732E1E2BC}">
      <dgm:prSet/>
      <dgm:spPr/>
      <dgm:t>
        <a:bodyPr/>
        <a:lstStyle/>
        <a:p>
          <a:endParaRPr lang="pl-PL"/>
        </a:p>
      </dgm:t>
    </dgm:pt>
    <dgm:pt modelId="{2B1F4CC7-D144-42DA-8C46-7E404E83EC49}" type="sibTrans" cxnId="{213EF12E-9579-40EA-8A03-5A3732E1E2BC}">
      <dgm:prSet/>
      <dgm:spPr/>
      <dgm:t>
        <a:bodyPr/>
        <a:lstStyle/>
        <a:p>
          <a:endParaRPr lang="pl-PL"/>
        </a:p>
      </dgm:t>
    </dgm:pt>
    <dgm:pt modelId="{B70DDD1B-9433-4695-B078-B2239DC83CC7}">
      <dgm:prSet phldrT="[Tekst]"/>
      <dgm:spPr/>
      <dgm:t>
        <a:bodyPr/>
        <a:lstStyle/>
        <a:p>
          <a:r>
            <a:rPr lang="pl-PL" dirty="0"/>
            <a:t>Miasto zielone</a:t>
          </a:r>
        </a:p>
      </dgm:t>
    </dgm:pt>
    <dgm:pt modelId="{D73D9FA0-619C-4602-84EB-4CF22AFADBA1}" type="parTrans" cxnId="{06E38721-D81B-4A61-8EE5-05E9F6B61FFD}">
      <dgm:prSet/>
      <dgm:spPr/>
      <dgm:t>
        <a:bodyPr/>
        <a:lstStyle/>
        <a:p>
          <a:endParaRPr lang="pl-PL"/>
        </a:p>
      </dgm:t>
    </dgm:pt>
    <dgm:pt modelId="{93782ACC-10D0-4F22-84C3-A7D71B9460BC}" type="sibTrans" cxnId="{06E38721-D81B-4A61-8EE5-05E9F6B61FFD}">
      <dgm:prSet/>
      <dgm:spPr/>
      <dgm:t>
        <a:bodyPr/>
        <a:lstStyle/>
        <a:p>
          <a:endParaRPr lang="pl-PL"/>
        </a:p>
      </dgm:t>
    </dgm:pt>
    <dgm:pt modelId="{7A6B0CA6-F365-4486-9284-5C2B2CB03892}">
      <dgm:prSet phldrT="[Tekst]"/>
      <dgm:spPr/>
      <dgm:t>
        <a:bodyPr/>
        <a:lstStyle/>
        <a:p>
          <a:r>
            <a:rPr lang="pl-PL" dirty="0"/>
            <a:t>Miasto produktywne</a:t>
          </a:r>
        </a:p>
      </dgm:t>
    </dgm:pt>
    <dgm:pt modelId="{2A4A7ACF-4A54-405E-AFD5-531F3DDBB98E}" type="parTrans" cxnId="{E49B84D8-8999-4569-8C3A-A8A9D6EA0E36}">
      <dgm:prSet/>
      <dgm:spPr/>
      <dgm:t>
        <a:bodyPr/>
        <a:lstStyle/>
        <a:p>
          <a:endParaRPr lang="pl-PL"/>
        </a:p>
      </dgm:t>
    </dgm:pt>
    <dgm:pt modelId="{1C0F0A7C-7A8E-48AC-B85E-ED2F2E77BC73}" type="sibTrans" cxnId="{E49B84D8-8999-4569-8C3A-A8A9D6EA0E36}">
      <dgm:prSet/>
      <dgm:spPr/>
      <dgm:t>
        <a:bodyPr/>
        <a:lstStyle/>
        <a:p>
          <a:endParaRPr lang="pl-PL"/>
        </a:p>
      </dgm:t>
    </dgm:pt>
    <dgm:pt modelId="{1C4C9D58-0BB9-4E99-B738-C5E703D38D88}">
      <dgm:prSet phldrT="[Tekst]"/>
      <dgm:spPr/>
      <dgm:t>
        <a:bodyPr/>
        <a:lstStyle/>
        <a:p>
          <a:r>
            <a:rPr lang="pl-PL" dirty="0"/>
            <a:t>Miasto dostępne</a:t>
          </a:r>
        </a:p>
      </dgm:t>
    </dgm:pt>
    <dgm:pt modelId="{CF084471-59E5-412D-A12B-537A007A7FB4}" type="parTrans" cxnId="{CF5FBD88-338C-41F3-A2A7-5DC7E64DECC8}">
      <dgm:prSet/>
      <dgm:spPr/>
      <dgm:t>
        <a:bodyPr/>
        <a:lstStyle/>
        <a:p>
          <a:endParaRPr lang="pl-PL"/>
        </a:p>
      </dgm:t>
    </dgm:pt>
    <dgm:pt modelId="{1D797F54-F0D2-42E9-9F5A-210CDDC9CF1C}" type="sibTrans" cxnId="{CF5FBD88-338C-41F3-A2A7-5DC7E64DECC8}">
      <dgm:prSet/>
      <dgm:spPr/>
      <dgm:t>
        <a:bodyPr/>
        <a:lstStyle/>
        <a:p>
          <a:endParaRPr lang="pl-PL"/>
        </a:p>
      </dgm:t>
    </dgm:pt>
    <dgm:pt modelId="{09350871-30D7-47D7-A7D9-19FA948A1D46}">
      <dgm:prSet phldrT="[Tekst]"/>
      <dgm:spPr/>
      <dgm:t>
        <a:bodyPr/>
        <a:lstStyle/>
        <a:p>
          <a:r>
            <a:rPr lang="pl-PL" dirty="0"/>
            <a:t>Miasto cyfrowe</a:t>
          </a:r>
        </a:p>
      </dgm:t>
    </dgm:pt>
    <dgm:pt modelId="{3950D385-0CBF-411C-A38B-4A9286D086F4}" type="parTrans" cxnId="{BF3999F3-7A29-4FF4-983B-8DA74A78CBC5}">
      <dgm:prSet/>
      <dgm:spPr/>
      <dgm:t>
        <a:bodyPr/>
        <a:lstStyle/>
        <a:p>
          <a:endParaRPr lang="pl-PL"/>
        </a:p>
      </dgm:t>
    </dgm:pt>
    <dgm:pt modelId="{24739AA7-1013-42AF-BD6E-A0C33CFA4B10}" type="sibTrans" cxnId="{BF3999F3-7A29-4FF4-983B-8DA74A78CBC5}">
      <dgm:prSet/>
      <dgm:spPr/>
      <dgm:t>
        <a:bodyPr/>
        <a:lstStyle/>
        <a:p>
          <a:endParaRPr lang="pl-PL"/>
        </a:p>
      </dgm:t>
    </dgm:pt>
    <dgm:pt modelId="{DB8BF019-B386-4D00-9718-46F94ED87D13}">
      <dgm:prSet phldrT="[Tekst]"/>
      <dgm:spPr/>
      <dgm:t>
        <a:bodyPr/>
        <a:lstStyle/>
        <a:p>
          <a:r>
            <a:rPr lang="pl-PL" dirty="0"/>
            <a:t>Miasto sprawne</a:t>
          </a:r>
        </a:p>
      </dgm:t>
    </dgm:pt>
    <dgm:pt modelId="{C49A72EE-9E0D-4986-AF01-C308B0CD6B49}" type="parTrans" cxnId="{A5E33F56-A274-49EE-BD09-54CED0ED5716}">
      <dgm:prSet/>
      <dgm:spPr/>
      <dgm:t>
        <a:bodyPr/>
        <a:lstStyle/>
        <a:p>
          <a:endParaRPr lang="pl-PL"/>
        </a:p>
      </dgm:t>
    </dgm:pt>
    <dgm:pt modelId="{7E7695B7-9FB0-4C51-9E6A-9F3A28A0662F}" type="sibTrans" cxnId="{A5E33F56-A274-49EE-BD09-54CED0ED5716}">
      <dgm:prSet/>
      <dgm:spPr/>
      <dgm:t>
        <a:bodyPr/>
        <a:lstStyle/>
        <a:p>
          <a:endParaRPr lang="pl-PL"/>
        </a:p>
      </dgm:t>
    </dgm:pt>
    <dgm:pt modelId="{A72E0CE3-57BA-43C6-A42B-C70E3DDBA282}" type="pres">
      <dgm:prSet presAssocID="{76573917-49A4-4B94-852E-C510D8ABE9EF}" presName="cycle" presStyleCnt="0">
        <dgm:presLayoutVars>
          <dgm:dir/>
          <dgm:resizeHandles val="exact"/>
        </dgm:presLayoutVars>
      </dgm:prSet>
      <dgm:spPr/>
    </dgm:pt>
    <dgm:pt modelId="{4BC63357-B994-4B3E-AD09-3C41B9124BDC}" type="pres">
      <dgm:prSet presAssocID="{E601E113-6044-4094-9DE9-AF498355A387}" presName="node" presStyleLbl="node1" presStyleIdx="0" presStyleCnt="6">
        <dgm:presLayoutVars>
          <dgm:bulletEnabled val="1"/>
        </dgm:presLayoutVars>
      </dgm:prSet>
      <dgm:spPr/>
    </dgm:pt>
    <dgm:pt modelId="{134CFA42-A9AD-4BD8-B4F4-8BA305D22FC8}" type="pres">
      <dgm:prSet presAssocID="{E601E113-6044-4094-9DE9-AF498355A387}" presName="spNode" presStyleCnt="0"/>
      <dgm:spPr/>
    </dgm:pt>
    <dgm:pt modelId="{C4E1941F-EADF-46D9-A072-3BF52A86E05C}" type="pres">
      <dgm:prSet presAssocID="{2B1F4CC7-D144-42DA-8C46-7E404E83EC49}" presName="sibTrans" presStyleLbl="sibTrans1D1" presStyleIdx="0" presStyleCnt="6"/>
      <dgm:spPr/>
    </dgm:pt>
    <dgm:pt modelId="{10D273A8-FF41-444A-A2F5-407674575246}" type="pres">
      <dgm:prSet presAssocID="{B70DDD1B-9433-4695-B078-B2239DC83CC7}" presName="node" presStyleLbl="node1" presStyleIdx="1" presStyleCnt="6">
        <dgm:presLayoutVars>
          <dgm:bulletEnabled val="1"/>
        </dgm:presLayoutVars>
      </dgm:prSet>
      <dgm:spPr/>
    </dgm:pt>
    <dgm:pt modelId="{FF72921E-B9E7-43D1-A5A0-9C4C983DBAD4}" type="pres">
      <dgm:prSet presAssocID="{B70DDD1B-9433-4695-B078-B2239DC83CC7}" presName="spNode" presStyleCnt="0"/>
      <dgm:spPr/>
    </dgm:pt>
    <dgm:pt modelId="{9ACC3BB6-0038-441B-894C-12C7A1C29678}" type="pres">
      <dgm:prSet presAssocID="{93782ACC-10D0-4F22-84C3-A7D71B9460BC}" presName="sibTrans" presStyleLbl="sibTrans1D1" presStyleIdx="1" presStyleCnt="6"/>
      <dgm:spPr/>
    </dgm:pt>
    <dgm:pt modelId="{7ECA72D2-F3F8-42E7-A29F-9C5BC373253D}" type="pres">
      <dgm:prSet presAssocID="{7A6B0CA6-F365-4486-9284-5C2B2CB03892}" presName="node" presStyleLbl="node1" presStyleIdx="2" presStyleCnt="6">
        <dgm:presLayoutVars>
          <dgm:bulletEnabled val="1"/>
        </dgm:presLayoutVars>
      </dgm:prSet>
      <dgm:spPr/>
    </dgm:pt>
    <dgm:pt modelId="{DF63826B-9615-456A-B418-7368AC7A58B2}" type="pres">
      <dgm:prSet presAssocID="{7A6B0CA6-F365-4486-9284-5C2B2CB03892}" presName="spNode" presStyleCnt="0"/>
      <dgm:spPr/>
    </dgm:pt>
    <dgm:pt modelId="{40459435-4071-407C-AC5D-52F4636084A9}" type="pres">
      <dgm:prSet presAssocID="{1C0F0A7C-7A8E-48AC-B85E-ED2F2E77BC73}" presName="sibTrans" presStyleLbl="sibTrans1D1" presStyleIdx="2" presStyleCnt="6"/>
      <dgm:spPr/>
    </dgm:pt>
    <dgm:pt modelId="{DA64C5B3-EE35-473E-8AEE-E02759FD6798}" type="pres">
      <dgm:prSet presAssocID="{1C4C9D58-0BB9-4E99-B738-C5E703D38D88}" presName="node" presStyleLbl="node1" presStyleIdx="3" presStyleCnt="6">
        <dgm:presLayoutVars>
          <dgm:bulletEnabled val="1"/>
        </dgm:presLayoutVars>
      </dgm:prSet>
      <dgm:spPr/>
    </dgm:pt>
    <dgm:pt modelId="{7D29E93D-19BB-40C8-85A1-1A8B03CB480E}" type="pres">
      <dgm:prSet presAssocID="{1C4C9D58-0BB9-4E99-B738-C5E703D38D88}" presName="spNode" presStyleCnt="0"/>
      <dgm:spPr/>
    </dgm:pt>
    <dgm:pt modelId="{5864C83F-7DD2-429A-8EFE-7475175AA281}" type="pres">
      <dgm:prSet presAssocID="{1D797F54-F0D2-42E9-9F5A-210CDDC9CF1C}" presName="sibTrans" presStyleLbl="sibTrans1D1" presStyleIdx="3" presStyleCnt="6"/>
      <dgm:spPr/>
    </dgm:pt>
    <dgm:pt modelId="{AFF1A777-38F7-413D-9029-87BB14DFD486}" type="pres">
      <dgm:prSet presAssocID="{09350871-30D7-47D7-A7D9-19FA948A1D46}" presName="node" presStyleLbl="node1" presStyleIdx="4" presStyleCnt="6">
        <dgm:presLayoutVars>
          <dgm:bulletEnabled val="1"/>
        </dgm:presLayoutVars>
      </dgm:prSet>
      <dgm:spPr/>
    </dgm:pt>
    <dgm:pt modelId="{8C147E49-D279-42A4-826F-71B8B7811123}" type="pres">
      <dgm:prSet presAssocID="{09350871-30D7-47D7-A7D9-19FA948A1D46}" presName="spNode" presStyleCnt="0"/>
      <dgm:spPr/>
    </dgm:pt>
    <dgm:pt modelId="{A2310962-5285-4266-8750-279EB19582E1}" type="pres">
      <dgm:prSet presAssocID="{24739AA7-1013-42AF-BD6E-A0C33CFA4B10}" presName="sibTrans" presStyleLbl="sibTrans1D1" presStyleIdx="4" presStyleCnt="6"/>
      <dgm:spPr/>
    </dgm:pt>
    <dgm:pt modelId="{20131DAF-DFEB-4ADD-BED6-C3BD2D8C326E}" type="pres">
      <dgm:prSet presAssocID="{DB8BF019-B386-4D00-9718-46F94ED87D13}" presName="node" presStyleLbl="node1" presStyleIdx="5" presStyleCnt="6">
        <dgm:presLayoutVars>
          <dgm:bulletEnabled val="1"/>
        </dgm:presLayoutVars>
      </dgm:prSet>
      <dgm:spPr/>
    </dgm:pt>
    <dgm:pt modelId="{601F8299-6DDC-41E3-98C4-73AC5373E046}" type="pres">
      <dgm:prSet presAssocID="{DB8BF019-B386-4D00-9718-46F94ED87D13}" presName="spNode" presStyleCnt="0"/>
      <dgm:spPr/>
    </dgm:pt>
    <dgm:pt modelId="{6D77A0EA-C1D5-46D1-8FD1-7EA0628FE857}" type="pres">
      <dgm:prSet presAssocID="{7E7695B7-9FB0-4C51-9E6A-9F3A28A0662F}" presName="sibTrans" presStyleLbl="sibTrans1D1" presStyleIdx="5" presStyleCnt="6"/>
      <dgm:spPr/>
    </dgm:pt>
  </dgm:ptLst>
  <dgm:cxnLst>
    <dgm:cxn modelId="{16D12A1D-BFDB-4F50-A375-2A7F7D2B190A}" type="presOf" srcId="{E601E113-6044-4094-9DE9-AF498355A387}" destId="{4BC63357-B994-4B3E-AD09-3C41B9124BDC}" srcOrd="0" destOrd="0" presId="urn:microsoft.com/office/officeart/2005/8/layout/cycle6"/>
    <dgm:cxn modelId="{06E38721-D81B-4A61-8EE5-05E9F6B61FFD}" srcId="{76573917-49A4-4B94-852E-C510D8ABE9EF}" destId="{B70DDD1B-9433-4695-B078-B2239DC83CC7}" srcOrd="1" destOrd="0" parTransId="{D73D9FA0-619C-4602-84EB-4CF22AFADBA1}" sibTransId="{93782ACC-10D0-4F22-84C3-A7D71B9460BC}"/>
    <dgm:cxn modelId="{213EF12E-9579-40EA-8A03-5A3732E1E2BC}" srcId="{76573917-49A4-4B94-852E-C510D8ABE9EF}" destId="{E601E113-6044-4094-9DE9-AF498355A387}" srcOrd="0" destOrd="0" parTransId="{3DDC9D2E-8CB0-46FF-8AF9-BFAF17B0D5A8}" sibTransId="{2B1F4CC7-D144-42DA-8C46-7E404E83EC49}"/>
    <dgm:cxn modelId="{9AE6DC31-71C1-4275-B26B-56EFB859B70B}" type="presOf" srcId="{2B1F4CC7-D144-42DA-8C46-7E404E83EC49}" destId="{C4E1941F-EADF-46D9-A072-3BF52A86E05C}" srcOrd="0" destOrd="0" presId="urn:microsoft.com/office/officeart/2005/8/layout/cycle6"/>
    <dgm:cxn modelId="{DE0A6D5E-94B5-4AEC-9DD2-CF37DFC6E503}" type="presOf" srcId="{1C4C9D58-0BB9-4E99-B738-C5E703D38D88}" destId="{DA64C5B3-EE35-473E-8AEE-E02759FD6798}" srcOrd="0" destOrd="0" presId="urn:microsoft.com/office/officeart/2005/8/layout/cycle6"/>
    <dgm:cxn modelId="{0F40BB62-104E-4065-9C63-F2CF0A1B6B25}" type="presOf" srcId="{7E7695B7-9FB0-4C51-9E6A-9F3A28A0662F}" destId="{6D77A0EA-C1D5-46D1-8FD1-7EA0628FE857}" srcOrd="0" destOrd="0" presId="urn:microsoft.com/office/officeart/2005/8/layout/cycle6"/>
    <dgm:cxn modelId="{3CCAD671-DA49-40D2-8B94-48703C3AE930}" type="presOf" srcId="{B70DDD1B-9433-4695-B078-B2239DC83CC7}" destId="{10D273A8-FF41-444A-A2F5-407674575246}" srcOrd="0" destOrd="0" presId="urn:microsoft.com/office/officeart/2005/8/layout/cycle6"/>
    <dgm:cxn modelId="{A5E33F56-A274-49EE-BD09-54CED0ED5716}" srcId="{76573917-49A4-4B94-852E-C510D8ABE9EF}" destId="{DB8BF019-B386-4D00-9718-46F94ED87D13}" srcOrd="5" destOrd="0" parTransId="{C49A72EE-9E0D-4986-AF01-C308B0CD6B49}" sibTransId="{7E7695B7-9FB0-4C51-9E6A-9F3A28A0662F}"/>
    <dgm:cxn modelId="{E252AE57-AED3-4FF9-B53B-6C8928437163}" type="presOf" srcId="{93782ACC-10D0-4F22-84C3-A7D71B9460BC}" destId="{9ACC3BB6-0038-441B-894C-12C7A1C29678}" srcOrd="0" destOrd="0" presId="urn:microsoft.com/office/officeart/2005/8/layout/cycle6"/>
    <dgm:cxn modelId="{CF5FBD88-338C-41F3-A2A7-5DC7E64DECC8}" srcId="{76573917-49A4-4B94-852E-C510D8ABE9EF}" destId="{1C4C9D58-0BB9-4E99-B738-C5E703D38D88}" srcOrd="3" destOrd="0" parTransId="{CF084471-59E5-412D-A12B-537A007A7FB4}" sibTransId="{1D797F54-F0D2-42E9-9F5A-210CDDC9CF1C}"/>
    <dgm:cxn modelId="{33FD7A9F-0069-4D58-87E1-664D4F1C101C}" type="presOf" srcId="{09350871-30D7-47D7-A7D9-19FA948A1D46}" destId="{AFF1A777-38F7-413D-9029-87BB14DFD486}" srcOrd="0" destOrd="0" presId="urn:microsoft.com/office/officeart/2005/8/layout/cycle6"/>
    <dgm:cxn modelId="{1652C7A9-150B-49F4-8333-B2398C07E0A9}" type="presOf" srcId="{1D797F54-F0D2-42E9-9F5A-210CDDC9CF1C}" destId="{5864C83F-7DD2-429A-8EFE-7475175AA281}" srcOrd="0" destOrd="0" presId="urn:microsoft.com/office/officeart/2005/8/layout/cycle6"/>
    <dgm:cxn modelId="{C9AECDB4-C64F-4785-ADC4-20950E9E6BDD}" type="presOf" srcId="{7A6B0CA6-F365-4486-9284-5C2B2CB03892}" destId="{7ECA72D2-F3F8-42E7-A29F-9C5BC373253D}" srcOrd="0" destOrd="0" presId="urn:microsoft.com/office/officeart/2005/8/layout/cycle6"/>
    <dgm:cxn modelId="{1E50D3BD-7416-499C-9EDD-CB142B9D613B}" type="presOf" srcId="{24739AA7-1013-42AF-BD6E-A0C33CFA4B10}" destId="{A2310962-5285-4266-8750-279EB19582E1}" srcOrd="0" destOrd="0" presId="urn:microsoft.com/office/officeart/2005/8/layout/cycle6"/>
    <dgm:cxn modelId="{071309C1-B6A6-4BC9-A69D-6060FDC7502D}" type="presOf" srcId="{DB8BF019-B386-4D00-9718-46F94ED87D13}" destId="{20131DAF-DFEB-4ADD-BED6-C3BD2D8C326E}" srcOrd="0" destOrd="0" presId="urn:microsoft.com/office/officeart/2005/8/layout/cycle6"/>
    <dgm:cxn modelId="{E49B84D8-8999-4569-8C3A-A8A9D6EA0E36}" srcId="{76573917-49A4-4B94-852E-C510D8ABE9EF}" destId="{7A6B0CA6-F365-4486-9284-5C2B2CB03892}" srcOrd="2" destOrd="0" parTransId="{2A4A7ACF-4A54-405E-AFD5-531F3DDBB98E}" sibTransId="{1C0F0A7C-7A8E-48AC-B85E-ED2F2E77BC73}"/>
    <dgm:cxn modelId="{B1807EEE-7425-4CC5-93B5-7CC18C4D8FF2}" type="presOf" srcId="{1C0F0A7C-7A8E-48AC-B85E-ED2F2E77BC73}" destId="{40459435-4071-407C-AC5D-52F4636084A9}" srcOrd="0" destOrd="0" presId="urn:microsoft.com/office/officeart/2005/8/layout/cycle6"/>
    <dgm:cxn modelId="{061174EF-294F-4F0F-A82B-DEEC665C6F0D}" type="presOf" srcId="{76573917-49A4-4B94-852E-C510D8ABE9EF}" destId="{A72E0CE3-57BA-43C6-A42B-C70E3DDBA282}" srcOrd="0" destOrd="0" presId="urn:microsoft.com/office/officeart/2005/8/layout/cycle6"/>
    <dgm:cxn modelId="{BF3999F3-7A29-4FF4-983B-8DA74A78CBC5}" srcId="{76573917-49A4-4B94-852E-C510D8ABE9EF}" destId="{09350871-30D7-47D7-A7D9-19FA948A1D46}" srcOrd="4" destOrd="0" parTransId="{3950D385-0CBF-411C-A38B-4A9286D086F4}" sibTransId="{24739AA7-1013-42AF-BD6E-A0C33CFA4B10}"/>
    <dgm:cxn modelId="{2AD134E5-71B7-4727-A088-1EA38274A6B6}" type="presParOf" srcId="{A72E0CE3-57BA-43C6-A42B-C70E3DDBA282}" destId="{4BC63357-B994-4B3E-AD09-3C41B9124BDC}" srcOrd="0" destOrd="0" presId="urn:microsoft.com/office/officeart/2005/8/layout/cycle6"/>
    <dgm:cxn modelId="{6264819C-6B89-445D-9366-DACBBADFAF70}" type="presParOf" srcId="{A72E0CE3-57BA-43C6-A42B-C70E3DDBA282}" destId="{134CFA42-A9AD-4BD8-B4F4-8BA305D22FC8}" srcOrd="1" destOrd="0" presId="urn:microsoft.com/office/officeart/2005/8/layout/cycle6"/>
    <dgm:cxn modelId="{36FC35DB-470A-4503-8714-5651A6FDD313}" type="presParOf" srcId="{A72E0CE3-57BA-43C6-A42B-C70E3DDBA282}" destId="{C4E1941F-EADF-46D9-A072-3BF52A86E05C}" srcOrd="2" destOrd="0" presId="urn:microsoft.com/office/officeart/2005/8/layout/cycle6"/>
    <dgm:cxn modelId="{6F95C591-1FC6-4F2E-9795-2AABCFBB8C46}" type="presParOf" srcId="{A72E0CE3-57BA-43C6-A42B-C70E3DDBA282}" destId="{10D273A8-FF41-444A-A2F5-407674575246}" srcOrd="3" destOrd="0" presId="urn:microsoft.com/office/officeart/2005/8/layout/cycle6"/>
    <dgm:cxn modelId="{513FB4AE-2B26-413C-BD9B-B3547574495B}" type="presParOf" srcId="{A72E0CE3-57BA-43C6-A42B-C70E3DDBA282}" destId="{FF72921E-B9E7-43D1-A5A0-9C4C983DBAD4}" srcOrd="4" destOrd="0" presId="urn:microsoft.com/office/officeart/2005/8/layout/cycle6"/>
    <dgm:cxn modelId="{75D2E8F3-2EED-4DC9-A613-BCF52CBB399A}" type="presParOf" srcId="{A72E0CE3-57BA-43C6-A42B-C70E3DDBA282}" destId="{9ACC3BB6-0038-441B-894C-12C7A1C29678}" srcOrd="5" destOrd="0" presId="urn:microsoft.com/office/officeart/2005/8/layout/cycle6"/>
    <dgm:cxn modelId="{D2007B20-C7BB-4C68-91E0-3C9B7B3AED88}" type="presParOf" srcId="{A72E0CE3-57BA-43C6-A42B-C70E3DDBA282}" destId="{7ECA72D2-F3F8-42E7-A29F-9C5BC373253D}" srcOrd="6" destOrd="0" presId="urn:microsoft.com/office/officeart/2005/8/layout/cycle6"/>
    <dgm:cxn modelId="{A1028692-27A5-4F8E-90F8-33E2E4BAF534}" type="presParOf" srcId="{A72E0CE3-57BA-43C6-A42B-C70E3DDBA282}" destId="{DF63826B-9615-456A-B418-7368AC7A58B2}" srcOrd="7" destOrd="0" presId="urn:microsoft.com/office/officeart/2005/8/layout/cycle6"/>
    <dgm:cxn modelId="{D1B8A03C-B115-407F-87E4-E11FEC99322F}" type="presParOf" srcId="{A72E0CE3-57BA-43C6-A42B-C70E3DDBA282}" destId="{40459435-4071-407C-AC5D-52F4636084A9}" srcOrd="8" destOrd="0" presId="urn:microsoft.com/office/officeart/2005/8/layout/cycle6"/>
    <dgm:cxn modelId="{2791A072-C0DC-4BE6-8616-CAE85B20AF0B}" type="presParOf" srcId="{A72E0CE3-57BA-43C6-A42B-C70E3DDBA282}" destId="{DA64C5B3-EE35-473E-8AEE-E02759FD6798}" srcOrd="9" destOrd="0" presId="urn:microsoft.com/office/officeart/2005/8/layout/cycle6"/>
    <dgm:cxn modelId="{F5D2371E-8AAA-4ECC-A977-CDD60200E963}" type="presParOf" srcId="{A72E0CE3-57BA-43C6-A42B-C70E3DDBA282}" destId="{7D29E93D-19BB-40C8-85A1-1A8B03CB480E}" srcOrd="10" destOrd="0" presId="urn:microsoft.com/office/officeart/2005/8/layout/cycle6"/>
    <dgm:cxn modelId="{5798CB50-C387-481A-81FE-0CB6BB849B75}" type="presParOf" srcId="{A72E0CE3-57BA-43C6-A42B-C70E3DDBA282}" destId="{5864C83F-7DD2-429A-8EFE-7475175AA281}" srcOrd="11" destOrd="0" presId="urn:microsoft.com/office/officeart/2005/8/layout/cycle6"/>
    <dgm:cxn modelId="{D22CA5E9-2E4F-4B74-87AE-57E3DC23E3A2}" type="presParOf" srcId="{A72E0CE3-57BA-43C6-A42B-C70E3DDBA282}" destId="{AFF1A777-38F7-413D-9029-87BB14DFD486}" srcOrd="12" destOrd="0" presId="urn:microsoft.com/office/officeart/2005/8/layout/cycle6"/>
    <dgm:cxn modelId="{F027B8FF-E260-4E1D-A0F2-895A9BF3BD21}" type="presParOf" srcId="{A72E0CE3-57BA-43C6-A42B-C70E3DDBA282}" destId="{8C147E49-D279-42A4-826F-71B8B7811123}" srcOrd="13" destOrd="0" presId="urn:microsoft.com/office/officeart/2005/8/layout/cycle6"/>
    <dgm:cxn modelId="{C009B484-3266-4843-AD35-722E8C2D42E7}" type="presParOf" srcId="{A72E0CE3-57BA-43C6-A42B-C70E3DDBA282}" destId="{A2310962-5285-4266-8750-279EB19582E1}" srcOrd="14" destOrd="0" presId="urn:microsoft.com/office/officeart/2005/8/layout/cycle6"/>
    <dgm:cxn modelId="{941E3AF5-CE11-4869-B24F-87C552C4764C}" type="presParOf" srcId="{A72E0CE3-57BA-43C6-A42B-C70E3DDBA282}" destId="{20131DAF-DFEB-4ADD-BED6-C3BD2D8C326E}" srcOrd="15" destOrd="0" presId="urn:microsoft.com/office/officeart/2005/8/layout/cycle6"/>
    <dgm:cxn modelId="{5F819E8F-9E64-4972-9FB1-4AD1938AC9AD}" type="presParOf" srcId="{A72E0CE3-57BA-43C6-A42B-C70E3DDBA282}" destId="{601F8299-6DDC-41E3-98C4-73AC5373E046}" srcOrd="16" destOrd="0" presId="urn:microsoft.com/office/officeart/2005/8/layout/cycle6"/>
    <dgm:cxn modelId="{7F6FE54A-C91E-4880-958C-75F763C2D648}" type="presParOf" srcId="{A72E0CE3-57BA-43C6-A42B-C70E3DDBA282}" destId="{6D77A0EA-C1D5-46D1-8FD1-7EA0628FE85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63357-B994-4B3E-AD09-3C41B9124BDC}">
      <dsp:nvSpPr>
        <dsp:cNvPr id="0" name=""/>
        <dsp:cNvSpPr/>
      </dsp:nvSpPr>
      <dsp:spPr>
        <a:xfrm>
          <a:off x="2740010" y="1005"/>
          <a:ext cx="1240387" cy="8062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Miasto kompaktowe</a:t>
          </a:r>
        </a:p>
      </dsp:txBody>
      <dsp:txXfrm>
        <a:off x="2779368" y="40363"/>
        <a:ext cx="1161671" cy="727536"/>
      </dsp:txXfrm>
    </dsp:sp>
    <dsp:sp modelId="{C4E1941F-EADF-46D9-A072-3BF52A86E05C}">
      <dsp:nvSpPr>
        <dsp:cNvPr id="0" name=""/>
        <dsp:cNvSpPr/>
      </dsp:nvSpPr>
      <dsp:spPr>
        <a:xfrm>
          <a:off x="1462460" y="404131"/>
          <a:ext cx="3795487" cy="3795487"/>
        </a:xfrm>
        <a:custGeom>
          <a:avLst/>
          <a:gdLst/>
          <a:ahLst/>
          <a:cxnLst/>
          <a:rect l="0" t="0" r="0" b="0"/>
          <a:pathLst>
            <a:path>
              <a:moveTo>
                <a:pt x="2525845" y="106956"/>
              </a:moveTo>
              <a:arcTo wR="1897743" hR="1897743" stAng="17359671" swAng="149921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273A8-FF41-444A-A2F5-407674575246}">
      <dsp:nvSpPr>
        <dsp:cNvPr id="0" name=""/>
        <dsp:cNvSpPr/>
      </dsp:nvSpPr>
      <dsp:spPr>
        <a:xfrm>
          <a:off x="4383504" y="949877"/>
          <a:ext cx="1240387" cy="8062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Miasto zielone</a:t>
          </a:r>
        </a:p>
      </dsp:txBody>
      <dsp:txXfrm>
        <a:off x="4422862" y="989235"/>
        <a:ext cx="1161671" cy="727536"/>
      </dsp:txXfrm>
    </dsp:sp>
    <dsp:sp modelId="{9ACC3BB6-0038-441B-894C-12C7A1C29678}">
      <dsp:nvSpPr>
        <dsp:cNvPr id="0" name=""/>
        <dsp:cNvSpPr/>
      </dsp:nvSpPr>
      <dsp:spPr>
        <a:xfrm>
          <a:off x="1462460" y="404131"/>
          <a:ext cx="3795487" cy="3795487"/>
        </a:xfrm>
        <a:custGeom>
          <a:avLst/>
          <a:gdLst/>
          <a:ahLst/>
          <a:cxnLst/>
          <a:rect l="0" t="0" r="0" b="0"/>
          <a:pathLst>
            <a:path>
              <a:moveTo>
                <a:pt x="3718431" y="1362460"/>
              </a:moveTo>
              <a:arcTo wR="1897743" hR="1897743" stAng="20616998" swAng="196600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A72D2-F3F8-42E7-A29F-9C5BC373253D}">
      <dsp:nvSpPr>
        <dsp:cNvPr id="0" name=""/>
        <dsp:cNvSpPr/>
      </dsp:nvSpPr>
      <dsp:spPr>
        <a:xfrm>
          <a:off x="4383504" y="2847620"/>
          <a:ext cx="1240387" cy="8062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Miasto produktywne</a:t>
          </a:r>
        </a:p>
      </dsp:txBody>
      <dsp:txXfrm>
        <a:off x="4422862" y="2886978"/>
        <a:ext cx="1161671" cy="727536"/>
      </dsp:txXfrm>
    </dsp:sp>
    <dsp:sp modelId="{40459435-4071-407C-AC5D-52F4636084A9}">
      <dsp:nvSpPr>
        <dsp:cNvPr id="0" name=""/>
        <dsp:cNvSpPr/>
      </dsp:nvSpPr>
      <dsp:spPr>
        <a:xfrm>
          <a:off x="1462460" y="404131"/>
          <a:ext cx="3795487" cy="3795487"/>
        </a:xfrm>
        <a:custGeom>
          <a:avLst/>
          <a:gdLst/>
          <a:ahLst/>
          <a:cxnLst/>
          <a:rect l="0" t="0" r="0" b="0"/>
          <a:pathLst>
            <a:path>
              <a:moveTo>
                <a:pt x="3223505" y="3255605"/>
              </a:moveTo>
              <a:arcTo wR="1897743" hR="1897743" stAng="2741118" swAng="149921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4C5B3-EE35-473E-8AEE-E02759FD6798}">
      <dsp:nvSpPr>
        <dsp:cNvPr id="0" name=""/>
        <dsp:cNvSpPr/>
      </dsp:nvSpPr>
      <dsp:spPr>
        <a:xfrm>
          <a:off x="2740010" y="3796492"/>
          <a:ext cx="1240387" cy="8062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Miasto dostępne</a:t>
          </a:r>
        </a:p>
      </dsp:txBody>
      <dsp:txXfrm>
        <a:off x="2779368" y="3835850"/>
        <a:ext cx="1161671" cy="727536"/>
      </dsp:txXfrm>
    </dsp:sp>
    <dsp:sp modelId="{5864C83F-7DD2-429A-8EFE-7475175AA281}">
      <dsp:nvSpPr>
        <dsp:cNvPr id="0" name=""/>
        <dsp:cNvSpPr/>
      </dsp:nvSpPr>
      <dsp:spPr>
        <a:xfrm>
          <a:off x="1462460" y="404131"/>
          <a:ext cx="3795487" cy="3795487"/>
        </a:xfrm>
        <a:custGeom>
          <a:avLst/>
          <a:gdLst/>
          <a:ahLst/>
          <a:cxnLst/>
          <a:rect l="0" t="0" r="0" b="0"/>
          <a:pathLst>
            <a:path>
              <a:moveTo>
                <a:pt x="1269641" y="3688531"/>
              </a:moveTo>
              <a:arcTo wR="1897743" hR="1897743" stAng="6559671" swAng="149921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1A777-38F7-413D-9029-87BB14DFD486}">
      <dsp:nvSpPr>
        <dsp:cNvPr id="0" name=""/>
        <dsp:cNvSpPr/>
      </dsp:nvSpPr>
      <dsp:spPr>
        <a:xfrm>
          <a:off x="1096515" y="2847620"/>
          <a:ext cx="1240387" cy="8062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Miasto cyfrowe</a:t>
          </a:r>
        </a:p>
      </dsp:txBody>
      <dsp:txXfrm>
        <a:off x="1135873" y="2886978"/>
        <a:ext cx="1161671" cy="727536"/>
      </dsp:txXfrm>
    </dsp:sp>
    <dsp:sp modelId="{A2310962-5285-4266-8750-279EB19582E1}">
      <dsp:nvSpPr>
        <dsp:cNvPr id="0" name=""/>
        <dsp:cNvSpPr/>
      </dsp:nvSpPr>
      <dsp:spPr>
        <a:xfrm>
          <a:off x="1462460" y="404131"/>
          <a:ext cx="3795487" cy="3795487"/>
        </a:xfrm>
        <a:custGeom>
          <a:avLst/>
          <a:gdLst/>
          <a:ahLst/>
          <a:cxnLst/>
          <a:rect l="0" t="0" r="0" b="0"/>
          <a:pathLst>
            <a:path>
              <a:moveTo>
                <a:pt x="77056" y="2433026"/>
              </a:moveTo>
              <a:arcTo wR="1897743" hR="1897743" stAng="9816998" swAng="196600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31DAF-DFEB-4ADD-BED6-C3BD2D8C326E}">
      <dsp:nvSpPr>
        <dsp:cNvPr id="0" name=""/>
        <dsp:cNvSpPr/>
      </dsp:nvSpPr>
      <dsp:spPr>
        <a:xfrm>
          <a:off x="1096515" y="949877"/>
          <a:ext cx="1240387" cy="8062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Miasto sprawne</a:t>
          </a:r>
        </a:p>
      </dsp:txBody>
      <dsp:txXfrm>
        <a:off x="1135873" y="989235"/>
        <a:ext cx="1161671" cy="727536"/>
      </dsp:txXfrm>
    </dsp:sp>
    <dsp:sp modelId="{6D77A0EA-C1D5-46D1-8FD1-7EA0628FE857}">
      <dsp:nvSpPr>
        <dsp:cNvPr id="0" name=""/>
        <dsp:cNvSpPr/>
      </dsp:nvSpPr>
      <dsp:spPr>
        <a:xfrm>
          <a:off x="1462460" y="404131"/>
          <a:ext cx="3795487" cy="3795487"/>
        </a:xfrm>
        <a:custGeom>
          <a:avLst/>
          <a:gdLst/>
          <a:ahLst/>
          <a:cxnLst/>
          <a:rect l="0" t="0" r="0" b="0"/>
          <a:pathLst>
            <a:path>
              <a:moveTo>
                <a:pt x="571982" y="539882"/>
              </a:moveTo>
              <a:arcTo wR="1897743" hR="1897743" stAng="13541118" swAng="149921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1C0EE7F-8E2C-422B-9EBB-6B1C547B4E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44E152-BBF5-41BF-9C13-5C62971811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079AC4-1547-4909-A051-D08157495526}" type="datetimeFigureOut">
              <a:rPr lang="pl-PL"/>
              <a:pPr>
                <a:defRPr/>
              </a:pPr>
              <a:t>2022-05-10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4C07AED-29FE-4EB6-9868-C570AADB22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723E9FDA-0EAE-444E-8A40-9BC2EB797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8F16940-7619-48C3-860B-CA31D3B422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1CC86F-7202-4762-A92A-AA514DD7E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6DEA75-A5E5-47FB-A70B-E77208C911C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>
            <a:extLst>
              <a:ext uri="{FF2B5EF4-FFF2-40B4-BE49-F238E27FC236}">
                <a16:creationId xmlns:a16="http://schemas.microsoft.com/office/drawing/2014/main" id="{68B5A681-7ACF-43CC-81AE-30979091B8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ymbol zastępczy notatek 2">
            <a:extLst>
              <a:ext uri="{FF2B5EF4-FFF2-40B4-BE49-F238E27FC236}">
                <a16:creationId xmlns:a16="http://schemas.microsoft.com/office/drawing/2014/main" id="{709D5DEA-F3F4-444A-957E-21C71C9F17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61444" name="Symbol zastępczy numeru slajdu 3">
            <a:extLst>
              <a:ext uri="{FF2B5EF4-FFF2-40B4-BE49-F238E27FC236}">
                <a16:creationId xmlns:a16="http://schemas.microsoft.com/office/drawing/2014/main" id="{76ADF57C-CD14-4942-9B2F-B8CF897E9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90A03A-7ABC-4EE9-AA07-65F857918223}" type="slidenum">
              <a:rPr lang="pl-PL" altLang="pl-PL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DEA75-A5E5-47FB-A70B-E77208C911C1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3630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B9CBA1C4-11F7-435B-BDC0-F2288D0E5858}"/>
              </a:ext>
            </a:extLst>
          </p:cNvPr>
          <p:cNvSpPr/>
          <p:nvPr userDrawn="1"/>
        </p:nvSpPr>
        <p:spPr>
          <a:xfrm>
            <a:off x="1835150" y="2643188"/>
            <a:ext cx="2087563" cy="714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02AF7E5-0509-41BC-9EFC-DF8B90A1E9B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24300" y="4659313"/>
            <a:ext cx="51117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3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1680" y="1995686"/>
            <a:ext cx="7272808" cy="648071"/>
          </a:xfrm>
        </p:spPr>
        <p:txBody>
          <a:bodyPr/>
          <a:lstStyle>
            <a:lvl1pPr algn="l">
              <a:tabLst/>
              <a:defRPr sz="40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79129" y="3435846"/>
            <a:ext cx="4816624" cy="13144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1676400" y="987574"/>
            <a:ext cx="3616325" cy="50502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4164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_w_5_punkt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3B0E543D-8D4B-477A-9978-43C7EAF4EFAF}"/>
              </a:ext>
            </a:extLst>
          </p:cNvPr>
          <p:cNvSpPr/>
          <p:nvPr userDrawn="1"/>
        </p:nvSpPr>
        <p:spPr>
          <a:xfrm>
            <a:off x="250825" y="1419225"/>
            <a:ext cx="8137525" cy="49371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3A19D1A-C2D0-498B-BAD5-8CF1861DAEAE}"/>
              </a:ext>
            </a:extLst>
          </p:cNvPr>
          <p:cNvSpPr/>
          <p:nvPr userDrawn="1"/>
        </p:nvSpPr>
        <p:spPr>
          <a:xfrm>
            <a:off x="250825" y="2078038"/>
            <a:ext cx="8137525" cy="493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6CC0101-D6E1-44A0-8EFB-C87675152A24}"/>
              </a:ext>
            </a:extLst>
          </p:cNvPr>
          <p:cNvSpPr/>
          <p:nvPr userDrawn="1"/>
        </p:nvSpPr>
        <p:spPr>
          <a:xfrm>
            <a:off x="250825" y="2725738"/>
            <a:ext cx="8137525" cy="49371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0412652-6469-4849-A672-5783225578BF}"/>
              </a:ext>
            </a:extLst>
          </p:cNvPr>
          <p:cNvSpPr/>
          <p:nvPr userDrawn="1"/>
        </p:nvSpPr>
        <p:spPr>
          <a:xfrm>
            <a:off x="250825" y="3373438"/>
            <a:ext cx="8137525" cy="493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A3028ED-9C71-410E-9EC6-F834C62FFA31}"/>
              </a:ext>
            </a:extLst>
          </p:cNvPr>
          <p:cNvSpPr/>
          <p:nvPr userDrawn="1"/>
        </p:nvSpPr>
        <p:spPr>
          <a:xfrm>
            <a:off x="250825" y="4022725"/>
            <a:ext cx="8137525" cy="49371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42A017D-39FC-426A-8CB4-44A23BDFAAD8}"/>
              </a:ext>
            </a:extLst>
          </p:cNvPr>
          <p:cNvSpPr/>
          <p:nvPr userDrawn="1"/>
        </p:nvSpPr>
        <p:spPr>
          <a:xfrm>
            <a:off x="250825" y="1058863"/>
            <a:ext cx="2087563" cy="7143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259497E6-75E1-4A14-9863-ADA99C4760F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03800" y="4659313"/>
            <a:ext cx="40322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3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411510"/>
            <a:ext cx="3168352" cy="648071"/>
          </a:xfrm>
        </p:spPr>
        <p:txBody>
          <a:bodyPr/>
          <a:lstStyle>
            <a:lvl1pPr algn="l">
              <a:tabLst/>
              <a:defRPr sz="20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286380" y="1491630"/>
            <a:ext cx="8030036" cy="36004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304569" y="2144874"/>
            <a:ext cx="8030036" cy="36004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8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304569" y="2792574"/>
            <a:ext cx="8030036" cy="36004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304569" y="3440274"/>
            <a:ext cx="8030036" cy="36004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15"/>
          </p:nvPr>
        </p:nvSpPr>
        <p:spPr>
          <a:xfrm>
            <a:off x="304569" y="4089561"/>
            <a:ext cx="8030036" cy="36004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3606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obraz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4DCA126-D57F-433E-9133-E0F736558C29}"/>
              </a:ext>
            </a:extLst>
          </p:cNvPr>
          <p:cNvSpPr/>
          <p:nvPr userDrawn="1"/>
        </p:nvSpPr>
        <p:spPr>
          <a:xfrm>
            <a:off x="684213" y="2994025"/>
            <a:ext cx="1871662" cy="460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702DD5C-DACA-49EE-B185-718AC5C310DB}"/>
              </a:ext>
            </a:extLst>
          </p:cNvPr>
          <p:cNvSpPr/>
          <p:nvPr userDrawn="1"/>
        </p:nvSpPr>
        <p:spPr>
          <a:xfrm>
            <a:off x="4572000" y="2982913"/>
            <a:ext cx="1873250" cy="4603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2D9BBE8-E92C-4BAC-8C97-9BDF93D4A48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851275" y="4659313"/>
            <a:ext cx="5184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3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14" name="Symbol zastępczy obrazu 13"/>
          <p:cNvSpPr>
            <a:spLocks noGrp="1"/>
          </p:cNvSpPr>
          <p:nvPr>
            <p:ph type="pic" sz="quarter" idx="10"/>
          </p:nvPr>
        </p:nvSpPr>
        <p:spPr>
          <a:xfrm>
            <a:off x="684213" y="411163"/>
            <a:ext cx="3167062" cy="237648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15" name="Symbol zastępczy obrazu 13"/>
          <p:cNvSpPr>
            <a:spLocks noGrp="1"/>
          </p:cNvSpPr>
          <p:nvPr>
            <p:ph type="pic" sz="quarter" idx="11"/>
          </p:nvPr>
        </p:nvSpPr>
        <p:spPr>
          <a:xfrm>
            <a:off x="4572000" y="411510"/>
            <a:ext cx="3167062" cy="237648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673211" y="3291830"/>
            <a:ext cx="3178710" cy="50502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4572001" y="3291830"/>
            <a:ext cx="3168351" cy="50502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650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ziekuje_za_uwage_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D6F50417-8191-4F90-8649-2510D4E0B6FE}"/>
              </a:ext>
            </a:extLst>
          </p:cNvPr>
          <p:cNvSpPr/>
          <p:nvPr userDrawn="1"/>
        </p:nvSpPr>
        <p:spPr>
          <a:xfrm>
            <a:off x="0" y="0"/>
            <a:ext cx="9144000" cy="5164138"/>
          </a:xfrm>
          <a:prstGeom prst="rect">
            <a:avLst/>
          </a:prstGeom>
          <a:solidFill>
            <a:srgbClr val="0033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AD082FE-B913-45F7-9310-69B4E25E7CCD}"/>
              </a:ext>
            </a:extLst>
          </p:cNvPr>
          <p:cNvSpPr/>
          <p:nvPr userDrawn="1"/>
        </p:nvSpPr>
        <p:spPr>
          <a:xfrm>
            <a:off x="3851275" y="3389313"/>
            <a:ext cx="3817938" cy="460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1D5F442-9EC9-4CDF-9624-5BA544D7EC79}"/>
              </a:ext>
            </a:extLst>
          </p:cNvPr>
          <p:cNvSpPr/>
          <p:nvPr userDrawn="1"/>
        </p:nvSpPr>
        <p:spPr>
          <a:xfrm>
            <a:off x="3563938" y="1635125"/>
            <a:ext cx="3529012" cy="8651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92697DB4-D5C0-4AE8-9013-3E5CBC0183A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851275" y="4659313"/>
            <a:ext cx="5184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300" dirty="0"/>
              <a:t>MINISTERSTWO FUNDUSZY 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707" y="2585897"/>
            <a:ext cx="3045243" cy="131445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accent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22713" y="1743658"/>
            <a:ext cx="3601616" cy="648071"/>
          </a:xfrm>
        </p:spPr>
        <p:txBody>
          <a:bodyPr/>
          <a:lstStyle>
            <a:lvl1pPr algn="l">
              <a:tabLst/>
              <a:defRPr sz="32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468313" y="555625"/>
            <a:ext cx="3240087" cy="3960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55835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ziekuje_za_uw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71FCB8D-E384-4867-A64D-A5196BF92C35}"/>
              </a:ext>
            </a:extLst>
          </p:cNvPr>
          <p:cNvSpPr/>
          <p:nvPr userDrawn="1"/>
        </p:nvSpPr>
        <p:spPr>
          <a:xfrm>
            <a:off x="611188" y="1012825"/>
            <a:ext cx="6985000" cy="460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0B2837E-38E8-45A2-B4EB-AF01537699D3}"/>
              </a:ext>
            </a:extLst>
          </p:cNvPr>
          <p:cNvSpPr/>
          <p:nvPr userDrawn="1"/>
        </p:nvSpPr>
        <p:spPr>
          <a:xfrm>
            <a:off x="3563938" y="1635125"/>
            <a:ext cx="3529012" cy="8651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DDE052EC-7A9E-472C-BE12-5A5C0C0992B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84213" y="484188"/>
            <a:ext cx="3240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300" dirty="0">
                <a:solidFill>
                  <a:schemeClr val="tx2"/>
                </a:solidFill>
              </a:rPr>
              <a:t>MINISTERSTWO FUNDUSZY </a:t>
            </a:r>
            <a:br>
              <a:rPr lang="pl-PL" sz="1300" dirty="0">
                <a:solidFill>
                  <a:schemeClr val="tx2"/>
                </a:solidFill>
              </a:rPr>
            </a:br>
            <a:r>
              <a:rPr lang="pl-PL" sz="1300" dirty="0">
                <a:solidFill>
                  <a:schemeClr val="tx2"/>
                </a:solidFill>
              </a:rPr>
              <a:t>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95936" y="2585897"/>
            <a:ext cx="2972565" cy="131445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22713" y="1743658"/>
            <a:ext cx="3601616" cy="648071"/>
          </a:xfrm>
        </p:spPr>
        <p:txBody>
          <a:bodyPr/>
          <a:lstStyle>
            <a:lvl1pPr algn="l">
              <a:tabLst/>
              <a:defRPr sz="54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205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ane_adres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37C4D4D-BEF7-4ABF-A3E1-AA01AF0EC4EB}"/>
              </a:ext>
            </a:extLst>
          </p:cNvPr>
          <p:cNvSpPr/>
          <p:nvPr userDrawn="1"/>
        </p:nvSpPr>
        <p:spPr>
          <a:xfrm rot="16200000">
            <a:off x="-1375568" y="2542381"/>
            <a:ext cx="4464050" cy="587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79E2AF2-0F22-4628-9BAA-4F9F88DC0BB1}"/>
              </a:ext>
            </a:extLst>
          </p:cNvPr>
          <p:cNvSpPr/>
          <p:nvPr userDrawn="1"/>
        </p:nvSpPr>
        <p:spPr>
          <a:xfrm>
            <a:off x="3563938" y="1635125"/>
            <a:ext cx="3529012" cy="8651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" name="Obraz 4" descr="Logo portalu Face Book" title="FB">
            <a:extLst>
              <a:ext uri="{FF2B5EF4-FFF2-40B4-BE49-F238E27FC236}">
                <a16:creationId xmlns:a16="http://schemas.microsoft.com/office/drawing/2014/main" id="{8D38FEE6-710C-42A2-AF17-455FF7FDF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9338" y="2716213"/>
            <a:ext cx="862012" cy="863600"/>
          </a:xfrm>
          <a:prstGeom prst="rect">
            <a:avLst/>
          </a:prstGeom>
        </p:spPr>
      </p:pic>
      <p:pic>
        <p:nvPicPr>
          <p:cNvPr id="6" name="Obraz 5" descr="Logo Instagram" title="Instagram">
            <a:extLst>
              <a:ext uri="{FF2B5EF4-FFF2-40B4-BE49-F238E27FC236}">
                <a16:creationId xmlns:a16="http://schemas.microsoft.com/office/drawing/2014/main" id="{7FA8F342-0FF2-4C82-A633-5C8871B52B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59338" y="3940175"/>
            <a:ext cx="868362" cy="863600"/>
          </a:xfrm>
          <a:prstGeom prst="rect">
            <a:avLst/>
          </a:prstGeom>
        </p:spPr>
      </p:pic>
      <p:pic>
        <p:nvPicPr>
          <p:cNvPr id="7" name="Obraz 6" descr="Logo portalu Twitter" title="TT">
            <a:extLst>
              <a:ext uri="{FF2B5EF4-FFF2-40B4-BE49-F238E27FC236}">
                <a16:creationId xmlns:a16="http://schemas.microsoft.com/office/drawing/2014/main" id="{D1F38B6C-7286-48BF-A50B-2E69DF03BC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59338" y="1492250"/>
            <a:ext cx="868362" cy="863600"/>
          </a:xfrm>
          <a:prstGeom prst="rect">
            <a:avLst/>
          </a:prstGeom>
        </p:spPr>
      </p:pic>
      <p:pic>
        <p:nvPicPr>
          <p:cNvPr id="8" name="Obraz 7" descr="Logo_strony_internetowej_WWW" title="www">
            <a:extLst>
              <a:ext uri="{FF2B5EF4-FFF2-40B4-BE49-F238E27FC236}">
                <a16:creationId xmlns:a16="http://schemas.microsoft.com/office/drawing/2014/main" id="{C7533D39-C44E-410A-8626-8AE181FA1E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62513" y="268288"/>
            <a:ext cx="876300" cy="86360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B72072CA-BFFF-417E-8E2B-D1E4F7F8BB1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011863" y="1563688"/>
            <a:ext cx="2305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dirty="0"/>
              <a:t>@MFIPR_GOV_PL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DF4FD94A-F35F-4F18-8768-125B608EDB9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092825" y="2787650"/>
            <a:ext cx="2800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pl-PL" dirty="0"/>
              <a:t>@</a:t>
            </a:r>
            <a:r>
              <a:rPr lang="pl-PL" dirty="0" err="1"/>
              <a:t>MinisterstwoFunduszy</a:t>
            </a:r>
            <a:endParaRPr lang="pl-PL" dirty="0"/>
          </a:p>
          <a:p>
            <a:pPr>
              <a:lnSpc>
                <a:spcPct val="100000"/>
              </a:lnSpc>
              <a:defRPr/>
            </a:pPr>
            <a:r>
              <a:rPr lang="pl-PL" dirty="0" err="1"/>
              <a:t>iPolitykiRegionalnej</a:t>
            </a:r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A9055251-A890-4E1C-8852-2432D6B92A8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084888" y="4011613"/>
            <a:ext cx="2303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dirty="0"/>
              <a:t>#wspolna2przez4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985A3F00-E8E0-4828-B054-87CDEEE728C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011863" y="411163"/>
            <a:ext cx="2305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/>
              <a:defRPr sz="2000" kern="1200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pl-PL" dirty="0"/>
              <a:t>www.gov.pl/web/</a:t>
            </a:r>
            <a:br>
              <a:rPr lang="pl-PL" dirty="0"/>
            </a:br>
            <a:r>
              <a:rPr lang="pl-PL" dirty="0"/>
              <a:t>fundusze-regiony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2C9BB075-F9B8-4581-8232-BF2E1DBAABA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31913" y="484188"/>
            <a:ext cx="2592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300" dirty="0">
                <a:solidFill>
                  <a:schemeClr val="tx2"/>
                </a:solidFill>
              </a:rPr>
              <a:t>MINISTERSTWO FUNDUSZY </a:t>
            </a:r>
            <a:br>
              <a:rPr lang="pl-PL" sz="1300" dirty="0">
                <a:solidFill>
                  <a:schemeClr val="tx2"/>
                </a:solidFill>
              </a:rPr>
            </a:br>
            <a:r>
              <a:rPr lang="pl-PL" sz="1300" dirty="0">
                <a:solidFill>
                  <a:schemeClr val="tx2"/>
                </a:solidFill>
              </a:rPr>
              <a:t>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2211711"/>
            <a:ext cx="3601616" cy="648071"/>
          </a:xfrm>
        </p:spPr>
        <p:txBody>
          <a:bodyPr/>
          <a:lstStyle>
            <a:lvl1pPr algn="l">
              <a:lnSpc>
                <a:spcPct val="150000"/>
              </a:lnSpc>
              <a:tabLst/>
              <a:defRPr sz="2000" b="1" baseline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234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0A5C2D6-91C9-4853-ABAD-7C2B135FDFF5}"/>
              </a:ext>
            </a:extLst>
          </p:cNvPr>
          <p:cNvSpPr/>
          <p:nvPr userDrawn="1"/>
        </p:nvSpPr>
        <p:spPr>
          <a:xfrm>
            <a:off x="0" y="1635125"/>
            <a:ext cx="7524750" cy="1079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FE5EBFC-A95F-42B8-9D25-AFB26744FD07}"/>
              </a:ext>
            </a:extLst>
          </p:cNvPr>
          <p:cNvSpPr/>
          <p:nvPr userDrawn="1"/>
        </p:nvSpPr>
        <p:spPr>
          <a:xfrm>
            <a:off x="0" y="581025"/>
            <a:ext cx="9144000" cy="460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1A2B5C-6760-4483-B7BC-0BAF23C79D5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24300" y="4659313"/>
            <a:ext cx="51117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3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779662"/>
            <a:ext cx="8784976" cy="648071"/>
          </a:xfrm>
        </p:spPr>
        <p:txBody>
          <a:bodyPr/>
          <a:lstStyle>
            <a:lvl1pPr algn="l">
              <a:tabLst/>
              <a:defRPr sz="48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91680" y="3180979"/>
            <a:ext cx="4816624" cy="13144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35440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95BFCA4-F6C8-4FE9-BF20-5FDE00D5DB26}"/>
              </a:ext>
            </a:extLst>
          </p:cNvPr>
          <p:cNvSpPr/>
          <p:nvPr userDrawn="1"/>
        </p:nvSpPr>
        <p:spPr>
          <a:xfrm>
            <a:off x="0" y="0"/>
            <a:ext cx="3851275" cy="5143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00FB94E-992B-45B4-9447-D19B89B8C2A6}"/>
              </a:ext>
            </a:extLst>
          </p:cNvPr>
          <p:cNvSpPr/>
          <p:nvPr userDrawn="1"/>
        </p:nvSpPr>
        <p:spPr>
          <a:xfrm>
            <a:off x="4572000" y="4371975"/>
            <a:ext cx="4321175" cy="460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88C0869-9D3E-46FA-95F7-61A1367DDCE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24300" y="4659313"/>
            <a:ext cx="51117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3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411510"/>
            <a:ext cx="3168352" cy="648071"/>
          </a:xfrm>
        </p:spPr>
        <p:txBody>
          <a:bodyPr/>
          <a:lstStyle>
            <a:lvl1pPr algn="l">
              <a:tabLst/>
              <a:defRPr sz="2000">
                <a:solidFill>
                  <a:schemeClr val="bg1">
                    <a:lumMod val="9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58556" y="915566"/>
            <a:ext cx="3672408" cy="93610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559300" y="195486"/>
            <a:ext cx="3616325" cy="50502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4571107" y="1923678"/>
            <a:ext cx="3616325" cy="50502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647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obraz+tekst_MFiP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28DC69C2-76F2-4C9C-9386-19C12D13E1BF}"/>
              </a:ext>
            </a:extLst>
          </p:cNvPr>
          <p:cNvSpPr/>
          <p:nvPr userDrawn="1"/>
        </p:nvSpPr>
        <p:spPr>
          <a:xfrm>
            <a:off x="3995738" y="195263"/>
            <a:ext cx="4968875" cy="47529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7216ADD-2677-4034-AF05-B22A2FD0568B}"/>
              </a:ext>
            </a:extLst>
          </p:cNvPr>
          <p:cNvSpPr/>
          <p:nvPr userDrawn="1"/>
        </p:nvSpPr>
        <p:spPr>
          <a:xfrm>
            <a:off x="4572000" y="915988"/>
            <a:ext cx="4572000" cy="33115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247DF9BD-4FB6-4BF4-BF54-9B6A3DC9757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7950" y="4659313"/>
            <a:ext cx="46799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2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75163" y="2427734"/>
            <a:ext cx="3602186" cy="13144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0"/>
          </p:nvPr>
        </p:nvSpPr>
        <p:spPr>
          <a:xfrm>
            <a:off x="179388" y="195263"/>
            <a:ext cx="2952750" cy="410467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Lato Heavy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7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6660232" y="1707654"/>
            <a:ext cx="2031504" cy="505023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379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1FB0369F-8020-4A43-8D2D-8EDDD023044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708400" y="4659313"/>
            <a:ext cx="53276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2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411510"/>
            <a:ext cx="3168352" cy="648071"/>
          </a:xfrm>
        </p:spPr>
        <p:txBody>
          <a:bodyPr/>
          <a:lstStyle>
            <a:lvl1pPr algn="l">
              <a:tabLst/>
              <a:defRPr sz="20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2355726"/>
            <a:ext cx="3600400" cy="13144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251520" y="1491630"/>
            <a:ext cx="3616325" cy="50502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4572000" y="411510"/>
            <a:ext cx="4321175" cy="367312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6258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8D63A8FE-3286-4225-8DC6-2C5DEC58981B}"/>
              </a:ext>
            </a:extLst>
          </p:cNvPr>
          <p:cNvSpPr/>
          <p:nvPr userDrawn="1"/>
        </p:nvSpPr>
        <p:spPr>
          <a:xfrm>
            <a:off x="250825" y="1058863"/>
            <a:ext cx="2087563" cy="714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E2787620-23B5-4FB2-AF05-B0CF97785A0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67175" y="4659313"/>
            <a:ext cx="49688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2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411510"/>
            <a:ext cx="3168352" cy="648071"/>
          </a:xfrm>
        </p:spPr>
        <p:txBody>
          <a:bodyPr/>
          <a:lstStyle>
            <a:lvl1pPr algn="l">
              <a:tabLst/>
              <a:defRPr sz="20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67944" y="440085"/>
            <a:ext cx="4816624" cy="13144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251520" y="1563638"/>
            <a:ext cx="3616325" cy="50502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8904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+4_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C599A7B-CF83-4764-93CE-AFB81D06389D}"/>
              </a:ext>
            </a:extLst>
          </p:cNvPr>
          <p:cNvSpPr/>
          <p:nvPr userDrawn="1"/>
        </p:nvSpPr>
        <p:spPr>
          <a:xfrm>
            <a:off x="3851275" y="411163"/>
            <a:ext cx="2160588" cy="21605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FD9A722-4CD1-48F6-9741-E56F570C4478}"/>
              </a:ext>
            </a:extLst>
          </p:cNvPr>
          <p:cNvSpPr/>
          <p:nvPr userDrawn="1"/>
        </p:nvSpPr>
        <p:spPr>
          <a:xfrm>
            <a:off x="6227763" y="2787650"/>
            <a:ext cx="2160587" cy="21605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DC14343-FA6E-4E37-8F67-1C711C0E9516}"/>
              </a:ext>
            </a:extLst>
          </p:cNvPr>
          <p:cNvSpPr/>
          <p:nvPr userDrawn="1"/>
        </p:nvSpPr>
        <p:spPr>
          <a:xfrm>
            <a:off x="3851275" y="2787650"/>
            <a:ext cx="2160588" cy="2160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EA56209-0BA9-4CBE-AF05-D3010D59C97A}"/>
              </a:ext>
            </a:extLst>
          </p:cNvPr>
          <p:cNvSpPr/>
          <p:nvPr userDrawn="1"/>
        </p:nvSpPr>
        <p:spPr>
          <a:xfrm>
            <a:off x="6227763" y="411163"/>
            <a:ext cx="2160587" cy="216058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05045FF-0EDB-46E6-99BB-7106CFD76D95}"/>
              </a:ext>
            </a:extLst>
          </p:cNvPr>
          <p:cNvSpPr/>
          <p:nvPr userDrawn="1"/>
        </p:nvSpPr>
        <p:spPr>
          <a:xfrm>
            <a:off x="250825" y="1058863"/>
            <a:ext cx="2087563" cy="714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9A85F08-81BE-4380-9BFB-ABBDB0004FA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925" y="4659313"/>
            <a:ext cx="5184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2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4D28924-E83C-4496-976B-DC0762F99E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07150" y="666750"/>
            <a:ext cx="180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latin typeface="Lato Medium"/>
              <a:ea typeface="Lato Medium"/>
              <a:cs typeface="Lato Medium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5D42A2A-CEC9-483D-8B1A-561FEE3C50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30663" y="2932113"/>
            <a:ext cx="1801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latin typeface="Lato Medium"/>
              <a:ea typeface="Lato Medium"/>
              <a:cs typeface="Lato Medium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11FE757-5891-4D8E-B3A0-DD1D2829F5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81750" y="2962275"/>
            <a:ext cx="180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latin typeface="Lato Medium"/>
              <a:ea typeface="Lato Medium"/>
              <a:cs typeface="Lato Medium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411510"/>
            <a:ext cx="3168352" cy="648071"/>
          </a:xfrm>
        </p:spPr>
        <p:txBody>
          <a:bodyPr/>
          <a:lstStyle>
            <a:lvl1pPr algn="l">
              <a:tabLst/>
              <a:defRPr sz="20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2" name="Symbol zastępczy obrazu 21"/>
          <p:cNvSpPr>
            <a:spLocks noGrp="1"/>
          </p:cNvSpPr>
          <p:nvPr>
            <p:ph type="pic" sz="quarter" idx="10"/>
          </p:nvPr>
        </p:nvSpPr>
        <p:spPr>
          <a:xfrm>
            <a:off x="3961383" y="483518"/>
            <a:ext cx="1978769" cy="198004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3" name="Symbol zastępczy obrazu 21"/>
          <p:cNvSpPr>
            <a:spLocks noGrp="1"/>
          </p:cNvSpPr>
          <p:nvPr>
            <p:ph type="pic" sz="quarter" idx="11"/>
          </p:nvPr>
        </p:nvSpPr>
        <p:spPr>
          <a:xfrm>
            <a:off x="6318671" y="483518"/>
            <a:ext cx="1978769" cy="198004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4" name="Symbol zastępczy obrazu 21"/>
          <p:cNvSpPr>
            <a:spLocks noGrp="1"/>
          </p:cNvSpPr>
          <p:nvPr>
            <p:ph type="pic" sz="quarter" idx="12"/>
          </p:nvPr>
        </p:nvSpPr>
        <p:spPr>
          <a:xfrm>
            <a:off x="3942184" y="2878539"/>
            <a:ext cx="1978769" cy="198004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25" name="Symbol zastępczy obrazu 21"/>
          <p:cNvSpPr>
            <a:spLocks noGrp="1"/>
          </p:cNvSpPr>
          <p:nvPr>
            <p:ph type="pic" sz="quarter" idx="13"/>
          </p:nvPr>
        </p:nvSpPr>
        <p:spPr>
          <a:xfrm>
            <a:off x="6318671" y="2879858"/>
            <a:ext cx="1978769" cy="198004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80292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tekst_w_4_kolum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CA29EDC-9D7E-4A98-AC0C-D2B5BF051F40}"/>
              </a:ext>
            </a:extLst>
          </p:cNvPr>
          <p:cNvSpPr/>
          <p:nvPr userDrawn="1"/>
        </p:nvSpPr>
        <p:spPr>
          <a:xfrm>
            <a:off x="4859338" y="1419225"/>
            <a:ext cx="1820862" cy="2870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ACD8663-1054-476D-9049-8995ECE3AC84}"/>
              </a:ext>
            </a:extLst>
          </p:cNvPr>
          <p:cNvSpPr/>
          <p:nvPr userDrawn="1"/>
        </p:nvSpPr>
        <p:spPr>
          <a:xfrm>
            <a:off x="5003800" y="1708150"/>
            <a:ext cx="97155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514F81F-8369-4D8A-864A-7895B63EDBCD}"/>
              </a:ext>
            </a:extLst>
          </p:cNvPr>
          <p:cNvSpPr/>
          <p:nvPr userDrawn="1"/>
        </p:nvSpPr>
        <p:spPr>
          <a:xfrm>
            <a:off x="323850" y="1419225"/>
            <a:ext cx="1819275" cy="2870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04B9324-4164-4AC8-91EA-9A7520D805BA}"/>
              </a:ext>
            </a:extLst>
          </p:cNvPr>
          <p:cNvSpPr/>
          <p:nvPr userDrawn="1"/>
        </p:nvSpPr>
        <p:spPr>
          <a:xfrm>
            <a:off x="468313" y="1708150"/>
            <a:ext cx="969962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C922C10-AF1E-4054-959F-45EAA287E1AF}"/>
              </a:ext>
            </a:extLst>
          </p:cNvPr>
          <p:cNvSpPr/>
          <p:nvPr userDrawn="1"/>
        </p:nvSpPr>
        <p:spPr>
          <a:xfrm>
            <a:off x="2627313" y="1419225"/>
            <a:ext cx="1820862" cy="2870200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solidFill>
              <a:schemeClr val="accent5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0512B46-BB8E-4F8E-AB8E-F656AC1F59C0}"/>
              </a:ext>
            </a:extLst>
          </p:cNvPr>
          <p:cNvSpPr/>
          <p:nvPr userDrawn="1"/>
        </p:nvSpPr>
        <p:spPr>
          <a:xfrm>
            <a:off x="2771775" y="1708150"/>
            <a:ext cx="971550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3D12621-1C76-40F4-A836-E4015D349D42}"/>
              </a:ext>
            </a:extLst>
          </p:cNvPr>
          <p:cNvSpPr/>
          <p:nvPr userDrawn="1"/>
        </p:nvSpPr>
        <p:spPr>
          <a:xfrm>
            <a:off x="7086600" y="1419225"/>
            <a:ext cx="1820863" cy="287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61774E4-9507-4085-84F7-003E2ACE9671}"/>
              </a:ext>
            </a:extLst>
          </p:cNvPr>
          <p:cNvSpPr/>
          <p:nvPr userDrawn="1"/>
        </p:nvSpPr>
        <p:spPr>
          <a:xfrm>
            <a:off x="7231063" y="1708150"/>
            <a:ext cx="969962" cy="714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00CCFF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C24E0487-848B-4825-9353-AB72344FD3C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03800" y="4659313"/>
            <a:ext cx="40322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2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411510"/>
            <a:ext cx="3168352" cy="648071"/>
          </a:xfrm>
        </p:spPr>
        <p:txBody>
          <a:bodyPr/>
          <a:lstStyle>
            <a:lvl1pPr algn="l">
              <a:tabLst/>
              <a:defRPr sz="20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323850" y="2030709"/>
            <a:ext cx="1819275" cy="505023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9"/>
          <p:cNvSpPr>
            <a:spLocks noGrp="1"/>
          </p:cNvSpPr>
          <p:nvPr>
            <p:ph type="body" sz="quarter" idx="12"/>
          </p:nvPr>
        </p:nvSpPr>
        <p:spPr>
          <a:xfrm>
            <a:off x="2631951" y="2057226"/>
            <a:ext cx="1816224" cy="505023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1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4859338" y="2057226"/>
            <a:ext cx="1820862" cy="505023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2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7093424" y="2057226"/>
            <a:ext cx="1814039" cy="505023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>
                    <a:lumMod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9901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dowolna_treść_w_4_kolumn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96020A0-D378-4FEE-9ECD-D02EF06A0016}"/>
              </a:ext>
            </a:extLst>
          </p:cNvPr>
          <p:cNvSpPr/>
          <p:nvPr userDrawn="1"/>
        </p:nvSpPr>
        <p:spPr>
          <a:xfrm>
            <a:off x="611188" y="1203325"/>
            <a:ext cx="1657350" cy="32400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E3E67E9-56A8-4D12-85CB-32D5389ACE70}"/>
              </a:ext>
            </a:extLst>
          </p:cNvPr>
          <p:cNvSpPr/>
          <p:nvPr userDrawn="1"/>
        </p:nvSpPr>
        <p:spPr>
          <a:xfrm>
            <a:off x="2628900" y="1203325"/>
            <a:ext cx="1655763" cy="32400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29B8BC6-8285-4505-8238-79CDACE150D4}"/>
              </a:ext>
            </a:extLst>
          </p:cNvPr>
          <p:cNvSpPr/>
          <p:nvPr userDrawn="1"/>
        </p:nvSpPr>
        <p:spPr>
          <a:xfrm>
            <a:off x="4643438" y="1203325"/>
            <a:ext cx="1655762" cy="32305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E564B0F-EB73-480D-A9B3-CBB11A7F17B9}"/>
              </a:ext>
            </a:extLst>
          </p:cNvPr>
          <p:cNvSpPr/>
          <p:nvPr userDrawn="1"/>
        </p:nvSpPr>
        <p:spPr>
          <a:xfrm>
            <a:off x="6732588" y="1203325"/>
            <a:ext cx="1655762" cy="32400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4B1E1884-0FCA-4862-8510-DF69B3EEC5D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03800" y="4659313"/>
            <a:ext cx="40322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/>
              <a:defRPr sz="4800" kern="12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ato Heavy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l-PL" sz="1300" dirty="0">
                <a:solidFill>
                  <a:schemeClr val="tx2"/>
                </a:solidFill>
              </a:rPr>
              <a:t>MINISTERSTWO FUNDUSZY I POLITYKI REGIONALNEJ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411510"/>
            <a:ext cx="3168352" cy="648071"/>
          </a:xfrm>
        </p:spPr>
        <p:txBody>
          <a:bodyPr/>
          <a:lstStyle>
            <a:lvl1pPr algn="l">
              <a:tabLst/>
              <a:defRPr sz="200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0"/>
          </p:nvPr>
        </p:nvSpPr>
        <p:spPr>
          <a:xfrm>
            <a:off x="827088" y="1347788"/>
            <a:ext cx="1223962" cy="295275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0"/>
          <p:cNvSpPr>
            <a:spLocks noGrp="1"/>
          </p:cNvSpPr>
          <p:nvPr>
            <p:ph sz="quarter" idx="11"/>
          </p:nvPr>
        </p:nvSpPr>
        <p:spPr>
          <a:xfrm>
            <a:off x="2844800" y="1346994"/>
            <a:ext cx="1223962" cy="295275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4859338" y="1346994"/>
            <a:ext cx="1223962" cy="295275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3"/>
          </p:nvPr>
        </p:nvSpPr>
        <p:spPr>
          <a:xfrm>
            <a:off x="6948488" y="1342231"/>
            <a:ext cx="1223962" cy="295275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4334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F0336AD0-DFCC-418D-A894-34DEED23B4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E63C4032-05B4-446B-BCCD-1BB96120BC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pl-PL" alt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87247D-054E-44C5-9C9C-F53909264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0193BB-B8BB-44A0-9640-F92D4C3A20AD}" type="datetimeFigureOut">
              <a:rPr lang="pl-PL"/>
              <a:pPr>
                <a:defRPr/>
              </a:pPr>
              <a:t>2022-05-10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6E83A3-338F-4474-BD66-AF1396F2A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6F867C-5B47-4DD2-9604-A5B5949E4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B8E97"/>
                </a:solidFill>
                <a:latin typeface="Arial" panose="020B0604020202020204" pitchFamily="34" charset="0"/>
              </a:defRPr>
            </a:lvl1pPr>
          </a:lstStyle>
          <a:p>
            <a:fld id="{F87C0682-BAA3-4469-8BC2-A2CB39D2F17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5" r:id="rId1"/>
    <p:sldLayoutId id="2147486236" r:id="rId2"/>
    <p:sldLayoutId id="2147486237" r:id="rId3"/>
    <p:sldLayoutId id="2147486238" r:id="rId4"/>
    <p:sldLayoutId id="2147486239" r:id="rId5"/>
    <p:sldLayoutId id="2147486240" r:id="rId6"/>
    <p:sldLayoutId id="2147486241" r:id="rId7"/>
    <p:sldLayoutId id="2147486242" r:id="rId8"/>
    <p:sldLayoutId id="2147486243" r:id="rId9"/>
    <p:sldLayoutId id="2147486244" r:id="rId10"/>
    <p:sldLayoutId id="2147486245" r:id="rId11"/>
    <p:sldLayoutId id="2147486246" r:id="rId12"/>
    <p:sldLayoutId id="2147486247" r:id="rId13"/>
    <p:sldLayoutId id="214748624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Lato Heavy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 Heavy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 Heavy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 Heavy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ato Heavy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2"/>
          </a:solidFill>
          <a:latin typeface="Lato Medium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F3C50CC7-4C01-498F-95E2-C5401049F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7" y="1707654"/>
            <a:ext cx="8785225" cy="72008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br>
              <a:rPr lang="pl-PL" altLang="pl-PL" sz="2400" dirty="0">
                <a:latin typeface="Lato Heavy"/>
                <a:ea typeface="Lato Heavy"/>
                <a:cs typeface="Lato Heavy"/>
              </a:rPr>
            </a:br>
            <a:r>
              <a:rPr lang="pl-PL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Cykl seminariów online „Przygotowanie Miast do WUF11”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MIASTO JUTRA - DIALOG I WSPÓŁZARZĄDZANIE W CZASACH WIELU WYZWAŃ</a:t>
            </a:r>
            <a:br>
              <a:rPr lang="pl-PL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pl-PL" sz="1400" b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1" name="Podtytuł 2">
            <a:extLst>
              <a:ext uri="{FF2B5EF4-FFF2-40B4-BE49-F238E27FC236}">
                <a16:creationId xmlns:a16="http://schemas.microsoft.com/office/drawing/2014/main" id="{4DDD24BF-8DF3-44C3-85A3-AB8D9CC7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3219822"/>
            <a:ext cx="4816475" cy="1314450"/>
          </a:xfrm>
        </p:spPr>
        <p:txBody>
          <a:bodyPr/>
          <a:lstStyle/>
          <a:p>
            <a:r>
              <a:rPr lang="pl-PL" altLang="en-US" b="1" dirty="0">
                <a:solidFill>
                  <a:srgbClr val="003399"/>
                </a:solidFill>
                <a:latin typeface="Lato Medium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rPr>
              <a:t>Małgorzata Jarosińska-Jedynak</a:t>
            </a:r>
          </a:p>
          <a:p>
            <a:r>
              <a:rPr lang="pl-PL" altLang="en-US" b="1" i="1" dirty="0">
                <a:solidFill>
                  <a:srgbClr val="003399"/>
                </a:solidFill>
                <a:latin typeface="Lato Medium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rPr>
              <a:t>Sekretarz Stanu</a:t>
            </a:r>
          </a:p>
          <a:p>
            <a:r>
              <a:rPr lang="pl-PL" altLang="en-US" b="1" i="1" dirty="0">
                <a:solidFill>
                  <a:srgbClr val="003399"/>
                </a:solidFill>
                <a:latin typeface="Lato Medium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rPr>
              <a:t>Ministerstwo Funduszy i Polityki Regionalnej</a:t>
            </a:r>
            <a:endParaRPr lang="en-GB" altLang="en-US" b="1" i="1" dirty="0">
              <a:solidFill>
                <a:srgbClr val="003399"/>
              </a:solidFill>
              <a:latin typeface="Lato Medium" panose="020B0604020202020204" pitchFamily="34" charset="0"/>
              <a:ea typeface="Lato Medium" panose="020B0604020202020204" pitchFamily="34" charset="0"/>
              <a:cs typeface="Lato Medium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65453BE-4D3D-4079-B757-239950A45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6" r="37099"/>
          <a:stretch/>
        </p:blipFill>
        <p:spPr>
          <a:xfrm>
            <a:off x="21980" y="2560921"/>
            <a:ext cx="3491879" cy="258257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C84CAFC-0339-479D-876E-4270201A6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046247"/>
              </p:ext>
            </p:extLst>
          </p:nvPr>
        </p:nvGraphicFramePr>
        <p:xfrm>
          <a:off x="3347864" y="128587"/>
          <a:ext cx="6720408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578" name="Tytuł 7">
            <a:extLst>
              <a:ext uri="{FF2B5EF4-FFF2-40B4-BE49-F238E27FC236}">
                <a16:creationId xmlns:a16="http://schemas.microsoft.com/office/drawing/2014/main" id="{C59BA40B-A479-4D2B-AD22-EFA895340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411163"/>
            <a:ext cx="4248150" cy="647700"/>
          </a:xfrm>
        </p:spPr>
        <p:txBody>
          <a:bodyPr/>
          <a:lstStyle/>
          <a:p>
            <a:r>
              <a:rPr lang="pl-PL" altLang="pl-PL" sz="1600" b="1" i="1" dirty="0">
                <a:latin typeface="Calibri" panose="020F0502020204030204" pitchFamily="34" charset="0"/>
                <a:ea typeface="Lato Heavy"/>
                <a:cs typeface="Lato Heavy"/>
              </a:rPr>
              <a:t>Dialog i współpraca w transformacji miast </a:t>
            </a:r>
          </a:p>
        </p:txBody>
      </p:sp>
      <p:sp>
        <p:nvSpPr>
          <p:cNvPr id="24581" name="Symbol zastępczy tekstu 3">
            <a:extLst>
              <a:ext uri="{FF2B5EF4-FFF2-40B4-BE49-F238E27FC236}">
                <a16:creationId xmlns:a16="http://schemas.microsoft.com/office/drawing/2014/main" id="{76E368E2-EBF3-45E9-A31B-B50D17BFF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5878" y="2139702"/>
            <a:ext cx="2304380" cy="74223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altLang="pl-PL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Budowanie odporności </a:t>
            </a:r>
            <a:br>
              <a:rPr lang="pl-PL" altLang="pl-PL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</a:br>
            <a:r>
              <a:rPr lang="pl-PL" altLang="pl-PL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i stabilności rozwojowej miast</a:t>
            </a:r>
            <a:endParaRPr lang="en-GB" altLang="en-US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Lato Medium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A5F6CC-09BF-4C4C-BD2C-E677F3FE4BF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9000"/>
          </a:blip>
          <a:stretch>
            <a:fillRect/>
          </a:stretch>
        </p:blipFill>
        <p:spPr>
          <a:xfrm>
            <a:off x="0" y="2560923"/>
            <a:ext cx="4248150" cy="258257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485CD1-F54B-4530-84AB-28F8DC019B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90" y="4027339"/>
            <a:ext cx="698229" cy="9875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2314AF-E991-407D-89DC-536B3D4D4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1600" b="1" i="1" dirty="0">
                <a:latin typeface="Calibri" panose="020F0502020204030204" pitchFamily="34" charset="0"/>
              </a:rPr>
              <a:t>Podczas WUF11…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BECA23EF-0596-4159-93F6-B47A058FC1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r="16953"/>
          <a:stretch>
            <a:fillRect/>
          </a:stretch>
        </p:blipFill>
        <p:spPr/>
      </p:pic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E1CE37A9-F3C0-41F2-9BCD-5E9AB5DBE8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15" r="12515"/>
          <a:stretch>
            <a:fillRect/>
          </a:stretch>
        </p:blipFill>
        <p:spPr/>
      </p:pic>
      <p:pic>
        <p:nvPicPr>
          <p:cNvPr id="13" name="Symbol zastępczy obrazu 12">
            <a:extLst>
              <a:ext uri="{FF2B5EF4-FFF2-40B4-BE49-F238E27FC236}">
                <a16:creationId xmlns:a16="http://schemas.microsoft.com/office/drawing/2014/main" id="{948F6A04-77E5-4BD5-B9EC-A21AAB4811C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/>
      </p:pic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F94558BE-6B07-4BC1-B4E3-67CD6BD1D4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668E5FBA-1EAF-424B-AC81-E6D32D5ED649}"/>
              </a:ext>
            </a:extLst>
          </p:cNvPr>
          <p:cNvSpPr txBox="1">
            <a:spLocks/>
          </p:cNvSpPr>
          <p:nvPr/>
        </p:nvSpPr>
        <p:spPr bwMode="auto">
          <a:xfrm>
            <a:off x="71500" y="1497465"/>
            <a:ext cx="35283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2"/>
                </a:solidFill>
                <a:latin typeface="Lato Medium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dyskusja o działaniach adaptacyjnych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7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doświadczenia w odbudowie miast poprzez działania innowacyjne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7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debata o odbudowie miast w kontekście konfliktu zbrojnego w Ukrainie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7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promowanie włączenia obywatelskiego i współdecydowania o miastach</a:t>
            </a:r>
          </a:p>
        </p:txBody>
      </p:sp>
    </p:spTree>
    <p:extLst>
      <p:ext uri="{BB962C8B-B14F-4D97-AF65-F5344CB8AC3E}">
        <p14:creationId xmlns:p14="http://schemas.microsoft.com/office/powerpoint/2010/main" val="357504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>
            <a:extLst>
              <a:ext uri="{FF2B5EF4-FFF2-40B4-BE49-F238E27FC236}">
                <a16:creationId xmlns:a16="http://schemas.microsoft.com/office/drawing/2014/main" id="{6A7968FB-B1A3-4DCA-9D28-BE7CEEE24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888" y="2211388"/>
            <a:ext cx="3602037" cy="647700"/>
          </a:xfrm>
        </p:spPr>
        <p:txBody>
          <a:bodyPr/>
          <a:lstStyle/>
          <a:p>
            <a:r>
              <a:rPr lang="pl-PL" altLang="pl-PL">
                <a:latin typeface="Lato Heavy"/>
                <a:ea typeface="Lato Heavy"/>
                <a:cs typeface="Lato Heavy"/>
              </a:rPr>
              <a:t>Dziękujemy za uwagę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zablon_MFiPR">
  <a:themeElements>
    <a:clrScheme name="Niestandardowy 2">
      <a:dk1>
        <a:srgbClr val="192F51"/>
      </a:dk1>
      <a:lt1>
        <a:sysClr val="window" lastClr="FFFFFF"/>
      </a:lt1>
      <a:dk2>
        <a:srgbClr val="003399"/>
      </a:dk2>
      <a:lt2>
        <a:srgbClr val="0095D8"/>
      </a:lt2>
      <a:accent1>
        <a:srgbClr val="BCD5ED"/>
      </a:accent1>
      <a:accent2>
        <a:srgbClr val="E21D2C"/>
      </a:accent2>
      <a:accent3>
        <a:srgbClr val="898A8C"/>
      </a:accent3>
      <a:accent4>
        <a:srgbClr val="C6C7C8"/>
      </a:accent4>
      <a:accent5>
        <a:srgbClr val="FFFFFF"/>
      </a:accent5>
      <a:accent6>
        <a:srgbClr val="192F51"/>
      </a:accent6>
      <a:hlink>
        <a:srgbClr val="0000FF"/>
      </a:hlink>
      <a:folHlink>
        <a:srgbClr val="800080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8037</TotalTime>
  <Words>92</Words>
  <Application>Microsoft Office PowerPoint</Application>
  <PresentationFormat>Pokaz na ekranie (16:9)</PresentationFormat>
  <Paragraphs>23</Paragraphs>
  <Slides>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Lato Heavy</vt:lpstr>
      <vt:lpstr>Lato Medium</vt:lpstr>
      <vt:lpstr>Wingdings</vt:lpstr>
      <vt:lpstr>Szablon_MFiPR</vt:lpstr>
      <vt:lpstr> Cykl seminariów online „Przygotowanie Miast do WUF11” MIASTO JUTRA - DIALOG I WSPÓŁZARZĄDZANIE W CZASACH WIELU WYZWAŃ </vt:lpstr>
      <vt:lpstr>Dialog i współpraca w transformacji miast </vt:lpstr>
      <vt:lpstr>Podczas WUF11…</vt:lpstr>
      <vt:lpstr>Dziękujemy za uwagę</vt:lpstr>
    </vt:vector>
  </TitlesOfParts>
  <Company>MRR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Szymczak</dc:creator>
  <cp:lastModifiedBy>Saganowska Wiktoria</cp:lastModifiedBy>
  <cp:revision>437</cp:revision>
  <cp:lastPrinted>2019-02-14T12:11:35Z</cp:lastPrinted>
  <dcterms:created xsi:type="dcterms:W3CDTF">2019-01-23T09:06:18Z</dcterms:created>
  <dcterms:modified xsi:type="dcterms:W3CDTF">2022-05-10T08:21:04Z</dcterms:modified>
</cp:coreProperties>
</file>