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3" r:id="rId3"/>
    <p:sldId id="256" r:id="rId4"/>
    <p:sldId id="262" r:id="rId5"/>
    <p:sldId id="275" r:id="rId6"/>
    <p:sldId id="271" r:id="rId7"/>
    <p:sldId id="278" r:id="rId8"/>
    <p:sldId id="276" r:id="rId9"/>
  </p:sldIdLst>
  <p:sldSz cx="12192000" cy="6858000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FD350-A542-48C0-B799-479E80CBBD8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7608-FA82-4981-917E-080B65965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28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E9EFA-A89C-4F60-BF96-E2A32C8B2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F8B415-9C93-4C15-AC77-61857A9AD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0803E5-B35C-4F78-B001-DCD1CFCB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7734CA-C8B3-4558-8159-D2425D63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8142AA-ACAE-4732-80E9-5B04054C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98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FF8592-8B2B-4B15-8A16-11411F9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AEF9DC-38E6-4074-A90C-8B3223488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313D27-3A84-49AB-9E9B-D184B320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89B030-A4A3-4862-8C52-3F8AFBDD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DD2962-9213-4451-A13C-F34B96EA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34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34D1631-20F9-4AFE-A070-F692EDB0D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6FCBFB-F8CE-4A74-BE1F-1A2A4DBB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5E11DC-B5C3-49EE-9383-C3241B7A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C1573F-5422-4952-BAA6-02B6621A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B1B3D4-8217-4DF2-B20A-60FA985D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2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C78A5-9B77-450C-95E9-770D7353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7DD0FA-F5CD-40D2-8A0E-6A48D666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B447F9-ED47-4963-B1F8-D221C7AC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009BDB-C9D0-4B5A-83DA-E8A87678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40A6C3-0A5D-4734-BC5E-8F1F8E4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97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9E834-25E5-4691-808B-E404B684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38959F-4098-4952-9728-358458671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44360-CFE1-4CD6-A623-850113C2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3C9547-C8DD-4E84-8C5C-5DB332BB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AE168D-5218-420E-968B-2C78887F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4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916E3-B2A1-4F4F-8230-BC72E8D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C730B-803B-41B4-8B26-90F87392F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206A42-F587-42DA-942E-9CD9DD12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3AF4A9-87C4-4559-B700-44035846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BE270E-D5CE-4D6D-8BF5-C1B130BB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869F00-7048-4FE4-B6D0-46693E78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89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A6FC0A-FF69-4234-9F63-4E104DFF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D8F8A1-137F-4021-8630-33BDF88E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7B1CF1-0EE9-4E82-B1DF-24559BF8D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570432-9F00-47C6-A655-20F52C9D0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A48E76-DBDE-4667-8886-55EF2A57D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117ABBD-21C0-413C-B44E-01BDB38A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4C21D3B-11E4-445B-B064-262C5EFC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1D8043-779D-4F3D-A217-16EEE641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37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C454A-B356-4D3B-A4AC-3C02F9C6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69A3C38-32BB-4BE8-9BA0-A545CDAE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6352C9-5399-4D55-B4E4-EAC07EA4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77A37E-F790-45BE-A2E9-7DF2799D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19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46E5823-1E17-466B-8912-1319AE1A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4C61728-033F-43D4-8DEC-E51F5BB1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83529B-A504-4459-8942-BB3522F7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37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A00221-3480-421A-A33E-23990F39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A07FCB-084E-495D-B878-1431E7EC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1E849C-A385-4BC9-B620-471E3A7F4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9D0E4E-7AF4-449F-B9CA-1E40D95F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63C2D7-E061-46BA-A728-E3E8EB9B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5A5267-1A23-4F13-B4DE-48745DC5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68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8CFBA-1EA8-43DD-8F5D-5F0351B0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6FF13B8-562B-4E2A-988F-9C5313A29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B0B1B6-806C-4500-8D30-498614B07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930E73-ECB0-4274-9128-A05481E0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A1BF84-5AB1-4C55-BD77-11884AFD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5065FC-6C5E-46E5-8229-B1334BD7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79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E37695-2202-4C10-9D80-C18BE135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C71F55-7A2B-4A29-B621-76F70530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F8E962-858D-4F87-B2D9-A8699EF6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9A5D-62F8-4E97-8D25-80C13D000CB5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E80B5A-8CAA-4B23-AE6B-CACDBD798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E07867-EEDC-4D1A-8628-969464B9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9483-89BC-402E-AF89-2D67B70F3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14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759229" y="4607819"/>
            <a:ext cx="10058400" cy="225018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591"/>
            <a:ext cx="9144000" cy="47012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4" y="262280"/>
            <a:ext cx="25622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A682714-2072-4DDC-B78C-6B7BD593F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46" y="1148105"/>
            <a:ext cx="6140308" cy="26249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151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809105" y="4607819"/>
            <a:ext cx="10058400" cy="225018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432" y="1323975"/>
            <a:ext cx="8812567" cy="39338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8" y="251493"/>
            <a:ext cx="25622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9E4DBD5-9E6E-4EB4-A49E-EC299C3EA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916" y="998985"/>
            <a:ext cx="6296025" cy="39338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5FA115E-EB45-4C49-96B1-303F71DDC327}"/>
              </a:ext>
            </a:extLst>
          </p:cNvPr>
          <p:cNvSpPr txBox="1"/>
          <p:nvPr/>
        </p:nvSpPr>
        <p:spPr>
          <a:xfrm>
            <a:off x="2521258" y="328474"/>
            <a:ext cx="89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5A22476-0129-4975-9C26-2833E3393462}"/>
              </a:ext>
            </a:extLst>
          </p:cNvPr>
          <p:cNvSpPr txBox="1"/>
          <p:nvPr/>
        </p:nvSpPr>
        <p:spPr>
          <a:xfrm>
            <a:off x="1091953" y="25149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ŚWIETNA LOKALIZACJA </a:t>
            </a:r>
          </a:p>
        </p:txBody>
      </p:sp>
    </p:spTree>
    <p:extLst>
      <p:ext uri="{BB962C8B-B14F-4D97-AF65-F5344CB8AC3E}">
        <p14:creationId xmlns:p14="http://schemas.microsoft.com/office/powerpoint/2010/main" val="42705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717666" y="4607819"/>
            <a:ext cx="10058400" cy="225018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591"/>
            <a:ext cx="9144000" cy="47012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3" y="174365"/>
            <a:ext cx="25622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956A06-3278-486E-9EF8-E717105066BB}"/>
              </a:ext>
            </a:extLst>
          </p:cNvPr>
          <p:cNvSpPr txBox="1"/>
          <p:nvPr/>
        </p:nvSpPr>
        <p:spPr>
          <a:xfrm>
            <a:off x="3278079" y="3719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MOCNE STRONY KATOWIC  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3A32267D-C729-4119-86C6-52CF9BD3C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90" y="1183435"/>
            <a:ext cx="8062174" cy="35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9" y="225416"/>
            <a:ext cx="25622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5374"/>
            <a:ext cx="9144000" cy="450242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Dynam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iczna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transformacja.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miejsca zdominowanego przez przemysł ciężki do zielonej metropolii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centrum biznesowo-kulturalnego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Reindustr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zacja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tradycyjnego przemysłu do kreatywnego i innowacyjnego miasta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usługami biznesowymi i przemysłem wysoko zaawansowanych technologii (27 500 osób zatrudnionych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centrach usług biznesowych w Metropolii)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Dziedzictwo kulturowe.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Bogate dziedzictwo poprzemysłowe z licznymi obiektami poddawanymi rewitalizacji na funkcje społeczne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gospodarcze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l-PL" sz="1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842356" y="4607819"/>
            <a:ext cx="10058400" cy="225018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C8F83D0-F441-486E-AB22-097EF13CF96F}"/>
              </a:ext>
            </a:extLst>
          </p:cNvPr>
          <p:cNvSpPr txBox="1"/>
          <p:nvPr/>
        </p:nvSpPr>
        <p:spPr>
          <a:xfrm>
            <a:off x="1524000" y="386042"/>
            <a:ext cx="9825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CZYM SIĘ WYRÓŻNIAMY NA TLE INNYCH MIAST </a:t>
            </a:r>
          </a:p>
        </p:txBody>
      </p:sp>
    </p:spTree>
    <p:extLst>
      <p:ext uri="{BB962C8B-B14F-4D97-AF65-F5344CB8AC3E}">
        <p14:creationId xmlns:p14="http://schemas.microsoft.com/office/powerpoint/2010/main" val="257389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792480" y="4607819"/>
            <a:ext cx="10058400" cy="22501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4" y="242270"/>
            <a:ext cx="25622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5374"/>
            <a:ext cx="9144000" cy="4502426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Łatwa dostępność transportu.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Lokalizacja w zasięgu 3 portów lotniczych (Pyrzowice, Kraków, Ostrawa) oraz międzynarodowych autostrad i linii kolejowych) oraz bardzo dobrze rozwinięty system komunikacji publicznej (kolej aglomeracyjna, tramwaje, autobusy, rowery miejskie)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Uczestnictwo i aktywność społeczna.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Zaangażowanie mieszkańców w sprawy miasta - inicjatywy lokalne i budżet obywatelski. W ramach Zielonego Budżetu Obywatelskiego w 2022 roku w mieście zrealizowanych zostanie 89 projektów o wartości blisko 2,8 mln zł. W tej edycji mieszkańcy zgłosili aż 164 wnioski.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Zielona Metropolia. 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 z najbardziej zielonych miast w Polsce (tereny zielone zajmują ponad 50% powierzchni miasta)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1800" b="1" dirty="0">
                <a:solidFill>
                  <a:srgbClr val="525055"/>
                </a:solidFill>
              </a:rPr>
            </a:br>
            <a:endParaRPr lang="pl-PL" sz="1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9C0411-01C9-4B03-905F-A3741A609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101" y="123886"/>
            <a:ext cx="905334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767542" y="4607819"/>
            <a:ext cx="10058400" cy="22501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754A2DE-62BE-46EC-864E-B4E3C15F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34" y="400239"/>
            <a:ext cx="8423405" cy="43639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591"/>
            <a:ext cx="9144000" cy="47012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6" y="177600"/>
            <a:ext cx="25622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20CF896-27F1-428A-A255-DCF2A3DD4106}"/>
              </a:ext>
            </a:extLst>
          </p:cNvPr>
          <p:cNvSpPr txBox="1"/>
          <p:nvPr/>
        </p:nvSpPr>
        <p:spPr>
          <a:xfrm>
            <a:off x="1617674" y="284644"/>
            <a:ext cx="9050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DOŚWIADCZENIE - NASZA DROGA DO WUF 11</a:t>
            </a:r>
          </a:p>
        </p:txBody>
      </p:sp>
    </p:spTree>
    <p:extLst>
      <p:ext uri="{BB962C8B-B14F-4D97-AF65-F5344CB8AC3E}">
        <p14:creationId xmlns:p14="http://schemas.microsoft.com/office/powerpoint/2010/main" val="337649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892233" y="4607819"/>
            <a:ext cx="10058400" cy="22501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5" y="253593"/>
            <a:ext cx="25622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5374"/>
            <a:ext cx="9144000" cy="450242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pl-PL" sz="1800" b="1" dirty="0"/>
              <a:t>Rozwój Lokalny na co stawiamy jako Miasto?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Miasto Zielone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Miasto Zrównoważone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Miasto Inteligentne</a:t>
            </a: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Ważnym komponentem Programu „Rozwój Lokalny” był projekt „Lepsze zarządzanie, planowanie </a:t>
            </a:r>
            <a:br>
              <a:rPr lang="pl-PL" sz="1800" b="1" dirty="0"/>
            </a:br>
            <a:r>
              <a:rPr lang="pl-PL" sz="1800" b="1" dirty="0"/>
              <a:t>i dostarczanie usług publicznych w jednostkach samorządu lokalnego w Polsce” (OECD), w którym jako Miasto Katowice braliśmy udział na wszystkich możliwych etapach: ankiet, wywiadów pogłębionych, konsultacji raportów, spotkań on-line</a:t>
            </a: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br>
              <a:rPr lang="pl-PL" sz="1800" b="1" dirty="0"/>
            </a:br>
            <a:endParaRPr lang="pl-PL" sz="18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FBE22C-421E-47A2-BC2E-BAC9926DF13B}"/>
              </a:ext>
            </a:extLst>
          </p:cNvPr>
          <p:cNvSpPr txBox="1"/>
          <p:nvPr/>
        </p:nvSpPr>
        <p:spPr>
          <a:xfrm>
            <a:off x="2017216" y="253593"/>
            <a:ext cx="9050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STAWIAMY NA ZRÓWNOWAŻONY ROZWÓJ MIASTA</a:t>
            </a:r>
          </a:p>
        </p:txBody>
      </p:sp>
    </p:spTree>
    <p:extLst>
      <p:ext uri="{BB962C8B-B14F-4D97-AF65-F5344CB8AC3E}">
        <p14:creationId xmlns:p14="http://schemas.microsoft.com/office/powerpoint/2010/main" val="113362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31111-BA8A-453A-ABB6-08861271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591"/>
            <a:ext cx="9144000" cy="47012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8E3D70-EE93-4E59-B30F-71843C7E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4" y="268540"/>
            <a:ext cx="25622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5B214AE-363C-4207-BC73-47C16EE49D50}"/>
              </a:ext>
            </a:extLst>
          </p:cNvPr>
          <p:cNvSpPr txBox="1"/>
          <p:nvPr/>
        </p:nvSpPr>
        <p:spPr>
          <a:xfrm>
            <a:off x="3035448" y="3729877"/>
            <a:ext cx="59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wuf11@katowice.eu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36" y="876329"/>
            <a:ext cx="7289948" cy="268867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3"/>
          <a:stretch/>
        </p:blipFill>
        <p:spPr>
          <a:xfrm>
            <a:off x="892233" y="4607819"/>
            <a:ext cx="10058400" cy="22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48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373</Words>
  <Application>Microsoft Office PowerPoint</Application>
  <PresentationFormat>Panoramiczny</PresentationFormat>
  <Paragraphs>15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           </vt:lpstr>
      <vt:lpstr>           </vt:lpstr>
      <vt:lpstr>           </vt:lpstr>
      <vt:lpstr>Dynamiczna transformacja.   Z miejsca zdominowanego przez przemysł ciężki do zielonej metropolii  i centrum biznesowo-kulturalnego  Reindustrializacja.   Od tradycyjnego przemysłu do kreatywnego i innowacyjnego miasta  z usługami biznesowymi i przemysłem wysoko zaawansowanych technologii (27 500 osób zatrudnionych  w centrach usług biznesowych w Metropolii)   Dziedzictwo kulturowe.   Bogate dziedzictwo poprzemysłowe z licznymi obiektami poddawanymi rewitalizacji na funkcje społeczne  i gospodarcze   </vt:lpstr>
      <vt:lpstr>   Łatwa dostępność transportu.   Lokalizacja w zasięgu 3 portów lotniczych (Pyrzowice, Kraków, Ostrawa) oraz międzynarodowych autostrad i linii kolejowych) oraz bardzo dobrze rozwinięty system komunikacji publicznej (kolej aglomeracyjna, tramwaje, autobusy, rowery miejskie)   Uczestnictwo i aktywność społeczna.   Zaangażowanie mieszkańców w sprawy miasta - inicjatywy lokalne i budżet obywatelski. W ramach Zielonego Budżetu Obywatelskiego w 2022 roku w mieście zrealizowanych zostanie 89 projektów o wartości blisko 2,8 mln zł. W tej edycji mieszkańcy zgłosili aż 164 wnioski.   Zielona Metropolia.   Jedno z najbardziej zielonych miast w Polsce (tereny zielone zajmują ponad 50% powierzchni miasta)   </vt:lpstr>
      <vt:lpstr>           </vt:lpstr>
      <vt:lpstr>Rozwój Lokalny na co stawiamy jako Miasto?  Miasto Zielone  Miasto Zrównoważone  Miasto Inteligentne   Ważnym komponentem Programu „Rozwój Lokalny” był projekt „Lepsze zarządzanie, planowanie  i dostarczanie usług publicznych w jednostkach samorządu lokalnego w Polsce” (OECD), w którym jako Miasto Katowice braliśmy udział na wszystkich możliwych etapach: ankiet, wywiadów pogłębionych, konsultacji raportów, spotkań on-line    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Chmielewska</dc:creator>
  <cp:lastModifiedBy>Chmielewska Marta</cp:lastModifiedBy>
  <cp:revision>21</cp:revision>
  <cp:lastPrinted>2022-02-10T06:37:59Z</cp:lastPrinted>
  <dcterms:created xsi:type="dcterms:W3CDTF">2022-02-08T19:13:25Z</dcterms:created>
  <dcterms:modified xsi:type="dcterms:W3CDTF">2022-02-11T08:35:45Z</dcterms:modified>
</cp:coreProperties>
</file>